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7" r:id="rId2"/>
    <p:sldId id="256" r:id="rId3"/>
  </p:sldIdLst>
  <p:sldSz cx="30279975" cy="42808525"/>
  <p:notesSz cx="6858000" cy="9144000"/>
  <p:embeddedFontLst>
    <p:embeddedFont>
      <p:font typeface="メイリオ" panose="020B0604030504040204" pitchFamily="50" charset="-128"/>
      <p:regular r:id="rId5"/>
      <p:bold r:id="rId6"/>
      <p:italic r:id="rId7"/>
      <p:boldItalic r:id="rId8"/>
    </p:embeddedFont>
    <p:embeddedFont>
      <p:font typeface="Yu Gothic" panose="020B0400000000000000" pitchFamily="50" charset="-128"/>
      <p:regular r:id="rId9"/>
      <p:bold r:id="rId10"/>
    </p:embeddedFont>
    <p:embeddedFont>
      <p:font typeface="Calibri" panose="020F0502020204030204" pitchFamily="34" charset="0"/>
      <p:regular r:id="rId11"/>
      <p:bold r:id="rId12"/>
      <p:italic r:id="rId13"/>
      <p:boldItalic r:id="rId14"/>
    </p:embeddedFont>
    <p:embeddedFont>
      <p:font typeface="Calibri Light" panose="020F0302020204030204" pitchFamily="34" charset="0"/>
      <p:regular r:id="rId15"/>
      <p:italic r:id="rId16"/>
    </p:embeddedFont>
    <p:embeddedFont>
      <p:font typeface="Helvetica" panose="020B0604020202020204" pitchFamily="34" charset="0"/>
      <p:regular r:id="rId17"/>
      <p:bold r:id="rId18"/>
      <p:italic r:id="rId19"/>
      <p:boldItalic r:id="rId20"/>
    </p:embeddedFont>
    <p:embeddedFont>
      <p:font typeface="Trebuchet MS" panose="020B0603020202020204" pitchFamily="34" charset="0"/>
      <p:regular r:id="rId21"/>
      <p:bold r:id="rId22"/>
      <p:italic r:id="rId23"/>
      <p:boldItalic r:id="rId24"/>
    </p:embeddedFont>
  </p:embeddedFontLst>
  <p:defaultTextStyle>
    <a:defPPr>
      <a:defRPr lang="ja-JP"/>
    </a:defPPr>
    <a:lvl1pPr marL="0" algn="l" defTabSz="3668569" rtl="0" eaLnBrk="1" latinLnBrk="0" hangingPunct="1">
      <a:defRPr kumimoji="1" sz="7300" kern="1200">
        <a:solidFill>
          <a:schemeClr val="tx1"/>
        </a:solidFill>
        <a:latin typeface="+mn-lt"/>
        <a:ea typeface="+mn-ea"/>
        <a:cs typeface="+mn-cs"/>
      </a:defRPr>
    </a:lvl1pPr>
    <a:lvl2pPr marL="1834285" algn="l" defTabSz="3668569" rtl="0" eaLnBrk="1" latinLnBrk="0" hangingPunct="1">
      <a:defRPr kumimoji="1" sz="7300" kern="1200">
        <a:solidFill>
          <a:schemeClr val="tx1"/>
        </a:solidFill>
        <a:latin typeface="+mn-lt"/>
        <a:ea typeface="+mn-ea"/>
        <a:cs typeface="+mn-cs"/>
      </a:defRPr>
    </a:lvl2pPr>
    <a:lvl3pPr marL="3668569" algn="l" defTabSz="3668569" rtl="0" eaLnBrk="1" latinLnBrk="0" hangingPunct="1">
      <a:defRPr kumimoji="1" sz="7300" kern="1200">
        <a:solidFill>
          <a:schemeClr val="tx1"/>
        </a:solidFill>
        <a:latin typeface="+mn-lt"/>
        <a:ea typeface="+mn-ea"/>
        <a:cs typeface="+mn-cs"/>
      </a:defRPr>
    </a:lvl3pPr>
    <a:lvl4pPr marL="5502854" algn="l" defTabSz="3668569" rtl="0" eaLnBrk="1" latinLnBrk="0" hangingPunct="1">
      <a:defRPr kumimoji="1" sz="7300" kern="1200">
        <a:solidFill>
          <a:schemeClr val="tx1"/>
        </a:solidFill>
        <a:latin typeface="+mn-lt"/>
        <a:ea typeface="+mn-ea"/>
        <a:cs typeface="+mn-cs"/>
      </a:defRPr>
    </a:lvl4pPr>
    <a:lvl5pPr marL="7337138" algn="l" defTabSz="3668569" rtl="0" eaLnBrk="1" latinLnBrk="0" hangingPunct="1">
      <a:defRPr kumimoji="1" sz="7300" kern="1200">
        <a:solidFill>
          <a:schemeClr val="tx1"/>
        </a:solidFill>
        <a:latin typeface="+mn-lt"/>
        <a:ea typeface="+mn-ea"/>
        <a:cs typeface="+mn-cs"/>
      </a:defRPr>
    </a:lvl5pPr>
    <a:lvl6pPr marL="9171424" algn="l" defTabSz="3668569" rtl="0" eaLnBrk="1" latinLnBrk="0" hangingPunct="1">
      <a:defRPr kumimoji="1" sz="7300" kern="1200">
        <a:solidFill>
          <a:schemeClr val="tx1"/>
        </a:solidFill>
        <a:latin typeface="+mn-lt"/>
        <a:ea typeface="+mn-ea"/>
        <a:cs typeface="+mn-cs"/>
      </a:defRPr>
    </a:lvl6pPr>
    <a:lvl7pPr marL="11005707" algn="l" defTabSz="3668569" rtl="0" eaLnBrk="1" latinLnBrk="0" hangingPunct="1">
      <a:defRPr kumimoji="1" sz="7300" kern="1200">
        <a:solidFill>
          <a:schemeClr val="tx1"/>
        </a:solidFill>
        <a:latin typeface="+mn-lt"/>
        <a:ea typeface="+mn-ea"/>
        <a:cs typeface="+mn-cs"/>
      </a:defRPr>
    </a:lvl7pPr>
    <a:lvl8pPr marL="12839993" algn="l" defTabSz="3668569" rtl="0" eaLnBrk="1" latinLnBrk="0" hangingPunct="1">
      <a:defRPr kumimoji="1" sz="7300" kern="1200">
        <a:solidFill>
          <a:schemeClr val="tx1"/>
        </a:solidFill>
        <a:latin typeface="+mn-lt"/>
        <a:ea typeface="+mn-ea"/>
        <a:cs typeface="+mn-cs"/>
      </a:defRPr>
    </a:lvl8pPr>
    <a:lvl9pPr marL="14674276" algn="l" defTabSz="3668569" rtl="0" eaLnBrk="1" latinLnBrk="0" hangingPunct="1">
      <a:defRPr kumimoji="1" sz="7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4">
          <p15:clr>
            <a:srgbClr val="A4A3A4"/>
          </p15:clr>
        </p15:guide>
        <p15:guide id="2" pos="95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C3C3C3"/>
    <a:srgbClr val="E6E6E6"/>
    <a:srgbClr val="22BEFF"/>
    <a:srgbClr val="AFB0B2"/>
    <a:srgbClr val="898989"/>
    <a:srgbClr val="4F81B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スタイル (淡色)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065" autoAdjust="0"/>
  </p:normalViewPr>
  <p:slideViewPr>
    <p:cSldViewPr>
      <p:cViewPr>
        <p:scale>
          <a:sx n="33" d="100"/>
          <a:sy n="33" d="100"/>
        </p:scale>
        <p:origin x="1626" y="-3414"/>
      </p:cViewPr>
      <p:guideLst>
        <p:guide orient="horz" pos="13484"/>
        <p:guide pos="953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tableStyles" Target="tableStyle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image" Target="../media/image22.jpg"/></Relationships>
</file>

<file path=ppt/diagrams/_rels/data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ata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iagrams/_rels/data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4.png"/></Relationships>
</file>

<file path=ppt/diagrams/_rels/data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image" Target="../media/image22.jpg"/></Relationships>
</file>

<file path=ppt/diagrams/_rels/drawing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image" Target="../media/image26.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4.png"/></Relationships>
</file>

<file path=ppt/diagrams/_rels/drawing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4CE2AA-E7FF-44DE-AACD-1B0167B44534}" type="doc">
      <dgm:prSet loTypeId="urn:microsoft.com/office/officeart/2005/8/layout/hProcess9" loCatId="process" qsTypeId="urn:microsoft.com/office/officeart/2005/8/quickstyle/simple1" qsCatId="simple" csTypeId="urn:microsoft.com/office/officeart/2005/8/colors/accent1_2" csCatId="accent1" phldr="1"/>
      <dgm:spPr/>
    </dgm:pt>
    <dgm:pt modelId="{D491997D-CC42-48B0-A4DE-C2637BE1116F}">
      <dgm:prSet phldrT="[テキスト]"/>
      <dgm:spPr/>
      <dgm:t>
        <a:bodyPr/>
        <a:lstStyle/>
        <a:p>
          <a:r>
            <a:rPr kumimoji="1" lang="ja-JP" altLang="en-US" dirty="0"/>
            <a:t>①　顔画像データの作成（前処理、正規化）</a:t>
          </a:r>
        </a:p>
      </dgm:t>
    </dgm:pt>
    <dgm:pt modelId="{E6B98D98-E24F-444D-A40D-10BC80189A58}" type="parTrans" cxnId="{FB09E430-FD68-4CC7-996C-508A317244E6}">
      <dgm:prSet/>
      <dgm:spPr/>
      <dgm:t>
        <a:bodyPr/>
        <a:lstStyle/>
        <a:p>
          <a:endParaRPr kumimoji="1" lang="ja-JP" altLang="en-US"/>
        </a:p>
      </dgm:t>
    </dgm:pt>
    <dgm:pt modelId="{CA8686A7-96A4-41D6-88AE-5D4FDD913B54}" type="sibTrans" cxnId="{FB09E430-FD68-4CC7-996C-508A317244E6}">
      <dgm:prSet/>
      <dgm:spPr/>
      <dgm:t>
        <a:bodyPr/>
        <a:lstStyle/>
        <a:p>
          <a:endParaRPr kumimoji="1" lang="ja-JP" altLang="en-US"/>
        </a:p>
      </dgm:t>
    </dgm:pt>
    <dgm:pt modelId="{BF34D4FD-BA13-4545-940C-07FE40A96A22}">
      <dgm:prSet phldrT="[テキスト]"/>
      <dgm:spPr/>
      <dgm:t>
        <a:bodyPr/>
        <a:lstStyle/>
        <a:p>
          <a:r>
            <a:rPr kumimoji="1" lang="ja-JP" altLang="en-US" dirty="0"/>
            <a:t>②　特徴抽出、類似検索</a:t>
          </a:r>
        </a:p>
      </dgm:t>
    </dgm:pt>
    <dgm:pt modelId="{61212133-7716-46F8-B482-2FDD96B9839C}" type="parTrans" cxnId="{BA6DAD8E-6473-450C-81EF-D6E772635FFC}">
      <dgm:prSet/>
      <dgm:spPr/>
      <dgm:t>
        <a:bodyPr/>
        <a:lstStyle/>
        <a:p>
          <a:endParaRPr kumimoji="1" lang="ja-JP" altLang="en-US"/>
        </a:p>
      </dgm:t>
    </dgm:pt>
    <dgm:pt modelId="{7040F440-B944-48E0-8835-898319589A10}" type="sibTrans" cxnId="{BA6DAD8E-6473-450C-81EF-D6E772635FFC}">
      <dgm:prSet/>
      <dgm:spPr/>
      <dgm:t>
        <a:bodyPr/>
        <a:lstStyle/>
        <a:p>
          <a:endParaRPr kumimoji="1" lang="ja-JP" altLang="en-US"/>
        </a:p>
      </dgm:t>
    </dgm:pt>
    <dgm:pt modelId="{A594555A-032C-49A7-BB0A-EF395529C5D2}">
      <dgm:prSet phldrT="[テキスト]"/>
      <dgm:spPr/>
      <dgm:t>
        <a:bodyPr/>
        <a:lstStyle/>
        <a:p>
          <a:r>
            <a:rPr kumimoji="1" lang="ja-JP" altLang="en-US" dirty="0"/>
            <a:t>③　識別</a:t>
          </a:r>
        </a:p>
      </dgm:t>
    </dgm:pt>
    <dgm:pt modelId="{516D7F1C-D312-41D7-82DA-5E3F1CC537CD}" type="parTrans" cxnId="{99369F2E-D1DB-4740-8EEE-56EECCA1ECFF}">
      <dgm:prSet/>
      <dgm:spPr/>
      <dgm:t>
        <a:bodyPr/>
        <a:lstStyle/>
        <a:p>
          <a:endParaRPr kumimoji="1" lang="ja-JP" altLang="en-US"/>
        </a:p>
      </dgm:t>
    </dgm:pt>
    <dgm:pt modelId="{3B1F74BD-7603-4D11-9D05-CDE19B07E75D}" type="sibTrans" cxnId="{99369F2E-D1DB-4740-8EEE-56EECCA1ECFF}">
      <dgm:prSet/>
      <dgm:spPr/>
      <dgm:t>
        <a:bodyPr/>
        <a:lstStyle/>
        <a:p>
          <a:endParaRPr kumimoji="1" lang="ja-JP" altLang="en-US"/>
        </a:p>
      </dgm:t>
    </dgm:pt>
    <dgm:pt modelId="{D8B4196B-E12A-4069-98C5-1B3D401FE9A7}" type="pres">
      <dgm:prSet presAssocID="{324CE2AA-E7FF-44DE-AACD-1B0167B44534}" presName="CompostProcess" presStyleCnt="0">
        <dgm:presLayoutVars>
          <dgm:dir/>
          <dgm:resizeHandles val="exact"/>
        </dgm:presLayoutVars>
      </dgm:prSet>
      <dgm:spPr/>
    </dgm:pt>
    <dgm:pt modelId="{364AA242-1AF8-47FA-8AFF-7C9E1DD0DC82}" type="pres">
      <dgm:prSet presAssocID="{324CE2AA-E7FF-44DE-AACD-1B0167B44534}" presName="arrow" presStyleLbl="bgShp" presStyleIdx="0" presStyleCnt="1" custLinFactY="84944" custLinFactNeighborX="2348" custLinFactNeighborY="100000"/>
      <dgm:spPr/>
    </dgm:pt>
    <dgm:pt modelId="{0DBB6623-6196-4CA3-9787-E6BE215C5B29}" type="pres">
      <dgm:prSet presAssocID="{324CE2AA-E7FF-44DE-AACD-1B0167B44534}" presName="linearProcess" presStyleCnt="0"/>
      <dgm:spPr/>
    </dgm:pt>
    <dgm:pt modelId="{6D13DF12-10C0-4808-BEEE-640E585FC13E}" type="pres">
      <dgm:prSet presAssocID="{D491997D-CC42-48B0-A4DE-C2637BE1116F}" presName="textNode" presStyleLbl="node1" presStyleIdx="0" presStyleCnt="3">
        <dgm:presLayoutVars>
          <dgm:bulletEnabled val="1"/>
        </dgm:presLayoutVars>
      </dgm:prSet>
      <dgm:spPr/>
    </dgm:pt>
    <dgm:pt modelId="{BA834FD7-7384-4C50-A71B-6C758988E49F}" type="pres">
      <dgm:prSet presAssocID="{CA8686A7-96A4-41D6-88AE-5D4FDD913B54}" presName="sibTrans" presStyleCnt="0"/>
      <dgm:spPr/>
    </dgm:pt>
    <dgm:pt modelId="{830A176E-B36C-463A-8611-596392CF1492}" type="pres">
      <dgm:prSet presAssocID="{BF34D4FD-BA13-4545-940C-07FE40A96A22}" presName="textNode" presStyleLbl="node1" presStyleIdx="1" presStyleCnt="3">
        <dgm:presLayoutVars>
          <dgm:bulletEnabled val="1"/>
        </dgm:presLayoutVars>
      </dgm:prSet>
      <dgm:spPr/>
    </dgm:pt>
    <dgm:pt modelId="{C112E529-437B-48DF-9CCD-F93F98FF1051}" type="pres">
      <dgm:prSet presAssocID="{7040F440-B944-48E0-8835-898319589A10}" presName="sibTrans" presStyleCnt="0"/>
      <dgm:spPr/>
    </dgm:pt>
    <dgm:pt modelId="{D2586AFC-9045-4911-9881-45F21CE5F510}" type="pres">
      <dgm:prSet presAssocID="{A594555A-032C-49A7-BB0A-EF395529C5D2}" presName="textNode" presStyleLbl="node1" presStyleIdx="2" presStyleCnt="3">
        <dgm:presLayoutVars>
          <dgm:bulletEnabled val="1"/>
        </dgm:presLayoutVars>
      </dgm:prSet>
      <dgm:spPr/>
    </dgm:pt>
  </dgm:ptLst>
  <dgm:cxnLst>
    <dgm:cxn modelId="{99369F2E-D1DB-4740-8EEE-56EECCA1ECFF}" srcId="{324CE2AA-E7FF-44DE-AACD-1B0167B44534}" destId="{A594555A-032C-49A7-BB0A-EF395529C5D2}" srcOrd="2" destOrd="0" parTransId="{516D7F1C-D312-41D7-82DA-5E3F1CC537CD}" sibTransId="{3B1F74BD-7603-4D11-9D05-CDE19B07E75D}"/>
    <dgm:cxn modelId="{FB09E430-FD68-4CC7-996C-508A317244E6}" srcId="{324CE2AA-E7FF-44DE-AACD-1B0167B44534}" destId="{D491997D-CC42-48B0-A4DE-C2637BE1116F}" srcOrd="0" destOrd="0" parTransId="{E6B98D98-E24F-444D-A40D-10BC80189A58}" sibTransId="{CA8686A7-96A4-41D6-88AE-5D4FDD913B54}"/>
    <dgm:cxn modelId="{BF86966B-A742-43D1-BDCF-9F62C80E1E82}" type="presOf" srcId="{A594555A-032C-49A7-BB0A-EF395529C5D2}" destId="{D2586AFC-9045-4911-9881-45F21CE5F510}" srcOrd="0" destOrd="0" presId="urn:microsoft.com/office/officeart/2005/8/layout/hProcess9"/>
    <dgm:cxn modelId="{18C8D37E-1E85-4C05-9211-C945904290CC}" type="presOf" srcId="{324CE2AA-E7FF-44DE-AACD-1B0167B44534}" destId="{D8B4196B-E12A-4069-98C5-1B3D401FE9A7}" srcOrd="0" destOrd="0" presId="urn:microsoft.com/office/officeart/2005/8/layout/hProcess9"/>
    <dgm:cxn modelId="{BA6DAD8E-6473-450C-81EF-D6E772635FFC}" srcId="{324CE2AA-E7FF-44DE-AACD-1B0167B44534}" destId="{BF34D4FD-BA13-4545-940C-07FE40A96A22}" srcOrd="1" destOrd="0" parTransId="{61212133-7716-46F8-B482-2FDD96B9839C}" sibTransId="{7040F440-B944-48E0-8835-898319589A10}"/>
    <dgm:cxn modelId="{5C6D8DAD-47DC-414B-A76F-7A623DD08B3E}" type="presOf" srcId="{BF34D4FD-BA13-4545-940C-07FE40A96A22}" destId="{830A176E-B36C-463A-8611-596392CF1492}" srcOrd="0" destOrd="0" presId="urn:microsoft.com/office/officeart/2005/8/layout/hProcess9"/>
    <dgm:cxn modelId="{23E1F5EC-D7FD-4942-B3A0-2E269D08203D}" type="presOf" srcId="{D491997D-CC42-48B0-A4DE-C2637BE1116F}" destId="{6D13DF12-10C0-4808-BEEE-640E585FC13E}" srcOrd="0" destOrd="0" presId="urn:microsoft.com/office/officeart/2005/8/layout/hProcess9"/>
    <dgm:cxn modelId="{D6D10DB4-FFA4-44CD-B3EF-0C6A456EABC7}" type="presParOf" srcId="{D8B4196B-E12A-4069-98C5-1B3D401FE9A7}" destId="{364AA242-1AF8-47FA-8AFF-7C9E1DD0DC82}" srcOrd="0" destOrd="0" presId="urn:microsoft.com/office/officeart/2005/8/layout/hProcess9"/>
    <dgm:cxn modelId="{6C4E2316-19F1-4FA4-ACA6-748672FA5801}" type="presParOf" srcId="{D8B4196B-E12A-4069-98C5-1B3D401FE9A7}" destId="{0DBB6623-6196-4CA3-9787-E6BE215C5B29}" srcOrd="1" destOrd="0" presId="urn:microsoft.com/office/officeart/2005/8/layout/hProcess9"/>
    <dgm:cxn modelId="{38C05812-5BDD-45FE-9CCB-3A8078C38F9D}" type="presParOf" srcId="{0DBB6623-6196-4CA3-9787-E6BE215C5B29}" destId="{6D13DF12-10C0-4808-BEEE-640E585FC13E}" srcOrd="0" destOrd="0" presId="urn:microsoft.com/office/officeart/2005/8/layout/hProcess9"/>
    <dgm:cxn modelId="{B36D65C3-AC56-4F5B-BCD8-D4F963F66E8C}" type="presParOf" srcId="{0DBB6623-6196-4CA3-9787-E6BE215C5B29}" destId="{BA834FD7-7384-4C50-A71B-6C758988E49F}" srcOrd="1" destOrd="0" presId="urn:microsoft.com/office/officeart/2005/8/layout/hProcess9"/>
    <dgm:cxn modelId="{6C287F33-4E8A-4BA6-86E1-F345E00CA5B8}" type="presParOf" srcId="{0DBB6623-6196-4CA3-9787-E6BE215C5B29}" destId="{830A176E-B36C-463A-8611-596392CF1492}" srcOrd="2" destOrd="0" presId="urn:microsoft.com/office/officeart/2005/8/layout/hProcess9"/>
    <dgm:cxn modelId="{D4708C7F-0944-4893-BD4A-A5D98C38533B}" type="presParOf" srcId="{0DBB6623-6196-4CA3-9787-E6BE215C5B29}" destId="{C112E529-437B-48DF-9CCD-F93F98FF1051}" srcOrd="3" destOrd="0" presId="urn:microsoft.com/office/officeart/2005/8/layout/hProcess9"/>
    <dgm:cxn modelId="{AAA74E34-A57A-4B80-9E34-E122EF8DE365}" type="presParOf" srcId="{0DBB6623-6196-4CA3-9787-E6BE215C5B29}" destId="{D2586AFC-9045-4911-9881-45F21CE5F510}"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CD188E-738C-46BA-9942-C1BD90EAA7D1}" type="doc">
      <dgm:prSet loTypeId="urn:microsoft.com/office/officeart/2005/8/layout/hProcess10" loCatId="process" qsTypeId="urn:microsoft.com/office/officeart/2005/8/quickstyle/3d4" qsCatId="3D" csTypeId="urn:microsoft.com/office/officeart/2005/8/colors/accent1_2" csCatId="accent1" phldr="1"/>
      <dgm:spPr/>
      <dgm:t>
        <a:bodyPr/>
        <a:lstStyle/>
        <a:p>
          <a:endParaRPr kumimoji="1" lang="ja-JP" altLang="en-US"/>
        </a:p>
      </dgm:t>
    </dgm:pt>
    <dgm:pt modelId="{C1629ACD-DFF3-48BB-AD87-3D7F32C5B5D4}">
      <dgm:prSet phldrT="[テキスト]" custT="1"/>
      <dgm:spPr>
        <a:xfrm>
          <a:off x="1165701" y="2248040"/>
          <a:ext cx="2969418" cy="2969418"/>
        </a:xfrm>
        <a:prstGeom prst="roundRect">
          <a:avLst>
            <a:gd name="adj" fmla="val 10000"/>
          </a:avLst>
        </a:prstGeom>
        <a:solidFill>
          <a:schemeClr val="tx2">
            <a:lumMod val="40000"/>
            <a:lumOff val="60000"/>
          </a:schemeClr>
        </a:solidFill>
        <a:ln>
          <a:noFill/>
        </a:ln>
        <a:effectLst/>
        <a:scene3d>
          <a:camera prst="orthographicFront"/>
          <a:lightRig rig="chilly" dir="t"/>
        </a:scene3d>
        <a:sp3d prstMaterial="translucentPowder">
          <a:bevelT w="127000" h="25400" prst="softRound"/>
        </a:sp3d>
      </dgm:spPr>
      <dgm:t>
        <a:bodyPr/>
        <a:lstStyle/>
        <a:p>
          <a:r>
            <a:rPr kumimoji="1" lang="ja-JP" altLang="en-US" sz="2300" dirty="0">
              <a:solidFill>
                <a:sysClr val="window" lastClr="FFFFFF"/>
              </a:solidFill>
              <a:latin typeface="Trebuchet MS" panose="020B0603020202020204"/>
              <a:ea typeface="メイリオ" panose="020B0604030504040204" pitchFamily="50" charset="-128"/>
              <a:cs typeface="+mn-cs"/>
            </a:rPr>
            <a:t>顔認識システムを用いて、顔の位置を特定</a:t>
          </a:r>
          <a:endParaRPr kumimoji="1" lang="ja-JP" altLang="en-US" sz="2900" dirty="0">
            <a:solidFill>
              <a:sysClr val="window" lastClr="FFFFFF"/>
            </a:solidFill>
            <a:latin typeface="Trebuchet MS" panose="020B0603020202020204"/>
            <a:ea typeface="メイリオ" panose="020B0604030504040204" pitchFamily="50" charset="-128"/>
            <a:cs typeface="+mn-cs"/>
          </a:endParaRPr>
        </a:p>
      </dgm:t>
    </dgm:pt>
    <dgm:pt modelId="{832A96F1-487B-4744-BC84-3384741C3634}" type="parTrans" cxnId="{BEB9E559-D903-44F3-BC63-9392A9B9AC4C}">
      <dgm:prSet/>
      <dgm:spPr/>
      <dgm:t>
        <a:bodyPr/>
        <a:lstStyle/>
        <a:p>
          <a:endParaRPr kumimoji="1" lang="ja-JP" altLang="en-US"/>
        </a:p>
      </dgm:t>
    </dgm:pt>
    <dgm:pt modelId="{770E2594-8910-4686-94F8-607AB68D771B}" type="sibTrans" cxnId="{BEB9E559-D903-44F3-BC63-9392A9B9AC4C}">
      <dgm:prSet/>
      <dgm:spPr>
        <a:xfrm rot="21466927">
          <a:off x="3716403" y="1039867"/>
          <a:ext cx="526895" cy="713509"/>
        </a:xfrm>
        <a:prstGeom prst="rightArrow">
          <a:avLst>
            <a:gd name="adj1" fmla="val 60000"/>
            <a:gd name="adj2" fmla="val 50000"/>
          </a:avLst>
        </a:prstGeom>
        <a:solidFill>
          <a:schemeClr val="tx2">
            <a:lumMod val="40000"/>
            <a:lumOff val="60000"/>
          </a:schemeClr>
        </a:solidFill>
        <a:ln>
          <a:noFill/>
        </a:ln>
        <a:effectLst/>
        <a:scene3d>
          <a:camera prst="orthographicFront"/>
          <a:lightRig rig="chilly" dir="t"/>
        </a:scene3d>
        <a:sp3d z="-70000" extrusionH="1700" prstMaterial="translucentPowder">
          <a:bevelT w="25400" h="6350" prst="softRound"/>
          <a:bevelB w="0" h="0" prst="convex"/>
        </a:sp3d>
      </dgm:spPr>
      <dgm:t>
        <a:bodyPr/>
        <a:lstStyle/>
        <a:p>
          <a:endParaRPr kumimoji="1" lang="ja-JP" altLang="en-US" dirty="0">
            <a:solidFill>
              <a:sysClr val="window" lastClr="FFFFFF"/>
            </a:solidFill>
            <a:latin typeface="Trebuchet MS" panose="020B0603020202020204"/>
            <a:ea typeface="メイリオ" panose="020B0604030504040204" pitchFamily="50" charset="-128"/>
            <a:cs typeface="+mn-cs"/>
          </a:endParaRPr>
        </a:p>
      </dgm:t>
    </dgm:pt>
    <dgm:pt modelId="{C50E653F-5A6D-4836-A478-99BED484AAA7}">
      <dgm:prSet phldrT="[テキスト]" custT="1"/>
      <dgm:spPr>
        <a:xfrm>
          <a:off x="5217913" y="2248040"/>
          <a:ext cx="2969418" cy="2969418"/>
        </a:xfrm>
        <a:prstGeom prst="roundRect">
          <a:avLst>
            <a:gd name="adj" fmla="val 10000"/>
          </a:avLst>
        </a:prstGeom>
        <a:solidFill>
          <a:schemeClr val="tx2">
            <a:lumMod val="40000"/>
            <a:lumOff val="60000"/>
          </a:schemeClr>
        </a:solidFill>
        <a:ln>
          <a:noFill/>
        </a:ln>
        <a:effectLst/>
        <a:scene3d>
          <a:camera prst="orthographicFront"/>
          <a:lightRig rig="chilly" dir="t"/>
        </a:scene3d>
        <a:sp3d prstMaterial="translucentPowder">
          <a:bevelT w="127000" h="25400" prst="softRound"/>
        </a:sp3d>
      </dgm:spPr>
      <dgm:t>
        <a:bodyPr/>
        <a:lstStyle/>
        <a:p>
          <a:r>
            <a:rPr kumimoji="1" lang="ja-JP" altLang="en-US" sz="2600" dirty="0">
              <a:solidFill>
                <a:sysClr val="window" lastClr="FFFFFF"/>
              </a:solidFill>
              <a:latin typeface="Trebuchet MS" panose="020B0603020202020204"/>
              <a:ea typeface="メイリオ" panose="020B0604030504040204" pitchFamily="50" charset="-128"/>
              <a:cs typeface="+mn-cs"/>
            </a:rPr>
            <a:t>特定した顔を切り取る</a:t>
          </a:r>
        </a:p>
      </dgm:t>
    </dgm:pt>
    <dgm:pt modelId="{E1638301-5846-4E1F-BB3B-1C9BC798B1EA}" type="parTrans" cxnId="{A4A67971-63F7-4A25-A56C-D7A0412EA067}">
      <dgm:prSet/>
      <dgm:spPr/>
      <dgm:t>
        <a:bodyPr/>
        <a:lstStyle/>
        <a:p>
          <a:endParaRPr kumimoji="1" lang="ja-JP" altLang="en-US"/>
        </a:p>
      </dgm:t>
    </dgm:pt>
    <dgm:pt modelId="{243E6520-2721-417B-809E-E0D3A8A066E3}" type="sibTrans" cxnId="{A4A67971-63F7-4A25-A56C-D7A0412EA067}">
      <dgm:prSet/>
      <dgm:spPr>
        <a:xfrm rot="115584">
          <a:off x="7365432" y="1044409"/>
          <a:ext cx="736647" cy="713509"/>
        </a:xfrm>
        <a:prstGeom prst="rightArrow">
          <a:avLst>
            <a:gd name="adj1" fmla="val 60000"/>
            <a:gd name="adj2" fmla="val 50000"/>
          </a:avLst>
        </a:prstGeom>
        <a:solidFill>
          <a:schemeClr val="tx2">
            <a:lumMod val="40000"/>
            <a:lumOff val="60000"/>
          </a:schemeClr>
        </a:solidFill>
        <a:ln>
          <a:noFill/>
        </a:ln>
        <a:effectLst/>
        <a:scene3d>
          <a:camera prst="orthographicFront"/>
          <a:lightRig rig="chilly" dir="t"/>
        </a:scene3d>
        <a:sp3d z="-70000" extrusionH="1700" prstMaterial="translucentPowder">
          <a:bevelT w="25400" h="6350" prst="softRound"/>
          <a:bevelB w="0" h="0" prst="convex"/>
        </a:sp3d>
      </dgm:spPr>
      <dgm:t>
        <a:bodyPr/>
        <a:lstStyle/>
        <a:p>
          <a:endParaRPr kumimoji="1" lang="ja-JP" altLang="en-US" dirty="0">
            <a:solidFill>
              <a:sysClr val="window" lastClr="FFFFFF"/>
            </a:solidFill>
            <a:latin typeface="Trebuchet MS" panose="020B0603020202020204"/>
            <a:ea typeface="メイリオ" panose="020B0604030504040204" pitchFamily="50" charset="-128"/>
            <a:cs typeface="+mn-cs"/>
          </a:endParaRPr>
        </a:p>
      </dgm:t>
    </dgm:pt>
    <dgm:pt modelId="{0C3A2E16-6B1C-425A-AFBE-399F482F1660}">
      <dgm:prSet phldrT="[テキスト]" custT="1"/>
      <dgm:spPr>
        <a:xfrm>
          <a:off x="9221220" y="2248040"/>
          <a:ext cx="2969418" cy="2969418"/>
        </a:xfrm>
        <a:prstGeom prst="roundRect">
          <a:avLst>
            <a:gd name="adj" fmla="val 10000"/>
          </a:avLst>
        </a:prstGeom>
        <a:solidFill>
          <a:schemeClr val="tx2">
            <a:lumMod val="40000"/>
            <a:lumOff val="60000"/>
          </a:schemeClr>
        </a:solidFill>
        <a:ln>
          <a:noFill/>
        </a:ln>
        <a:effectLst/>
        <a:scene3d>
          <a:camera prst="orthographicFront"/>
          <a:lightRig rig="chilly" dir="t"/>
        </a:scene3d>
        <a:sp3d prstMaterial="translucentPowder">
          <a:bevelT w="127000" h="25400" prst="softRound"/>
        </a:sp3d>
      </dgm:spPr>
      <dgm:t>
        <a:bodyPr/>
        <a:lstStyle/>
        <a:p>
          <a:r>
            <a:rPr kumimoji="1" lang="ja-JP" altLang="en-US" sz="2600" dirty="0">
              <a:solidFill>
                <a:sysClr val="window" lastClr="FFFFFF"/>
              </a:solidFill>
              <a:latin typeface="Trebuchet MS" panose="020B0603020202020204"/>
              <a:ea typeface="メイリオ" panose="020B0604030504040204" pitchFamily="50" charset="-128"/>
              <a:cs typeface="+mn-cs"/>
            </a:rPr>
            <a:t>切り取ったすべての顔写真を同じサイズにする。</a:t>
          </a:r>
        </a:p>
      </dgm:t>
    </dgm:pt>
    <dgm:pt modelId="{250A8301-C261-4C9E-8143-AE01EFBCD7E3}" type="parTrans" cxnId="{A0383CFF-BB83-4E48-A909-F201A2FE0FC9}">
      <dgm:prSet/>
      <dgm:spPr/>
      <dgm:t>
        <a:bodyPr/>
        <a:lstStyle/>
        <a:p>
          <a:endParaRPr kumimoji="1" lang="ja-JP" altLang="en-US"/>
        </a:p>
      </dgm:t>
    </dgm:pt>
    <dgm:pt modelId="{770F495F-B356-4A6B-A955-F40E4F4CAF48}" type="sibTrans" cxnId="{A0383CFF-BB83-4E48-A909-F201A2FE0FC9}">
      <dgm:prSet/>
      <dgm:spPr/>
      <dgm:t>
        <a:bodyPr/>
        <a:lstStyle/>
        <a:p>
          <a:endParaRPr kumimoji="1" lang="ja-JP" altLang="en-US"/>
        </a:p>
      </dgm:t>
    </dgm:pt>
    <dgm:pt modelId="{94C5C4A0-1374-4F60-991D-0F88E3BC24D3}" type="pres">
      <dgm:prSet presAssocID="{93CD188E-738C-46BA-9942-C1BD90EAA7D1}" presName="Name0" presStyleCnt="0">
        <dgm:presLayoutVars>
          <dgm:dir/>
          <dgm:resizeHandles val="exact"/>
        </dgm:presLayoutVars>
      </dgm:prSet>
      <dgm:spPr/>
    </dgm:pt>
    <dgm:pt modelId="{93E400CD-A3BC-4BDE-87F4-B2B7F8FB6E4C}" type="pres">
      <dgm:prSet presAssocID="{C1629ACD-DFF3-48BB-AD87-3D7F32C5B5D4}" presName="composite" presStyleCnt="0"/>
      <dgm:spPr/>
    </dgm:pt>
    <dgm:pt modelId="{A0ED3B05-27C9-44E1-AF51-8E63FDF4BE97}" type="pres">
      <dgm:prSet presAssocID="{C1629ACD-DFF3-48BB-AD87-3D7F32C5B5D4}" presName="imagSh" presStyleLbl="bgImgPlace1" presStyleIdx="0" presStyleCnt="3" custLinFactNeighborX="11897" custLinFactNeighborY="-7031"/>
      <dgm:spPr>
        <a:xfrm>
          <a:off x="220681" y="0"/>
          <a:ext cx="2969418" cy="296941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a:scene3d>
          <a:camera prst="orthographicFront"/>
          <a:lightRig rig="chilly" dir="t"/>
        </a:scene3d>
        <a:sp3d z="-25700" extrusionH="63500" contourW="12700" prstMaterial="matte">
          <a:contourClr>
            <a:sysClr val="window" lastClr="FFFFFF"/>
          </a:contourClr>
        </a:sp3d>
      </dgm:spPr>
    </dgm:pt>
    <dgm:pt modelId="{C4107EC4-932F-43E5-B2AB-785DC7B6899D}" type="pres">
      <dgm:prSet presAssocID="{C1629ACD-DFF3-48BB-AD87-3D7F32C5B5D4}" presName="txNode" presStyleLbl="node1" presStyleIdx="0" presStyleCnt="3" custLinFactNeighborX="22720" custLinFactNeighborY="20731">
        <dgm:presLayoutVars>
          <dgm:bulletEnabled val="1"/>
        </dgm:presLayoutVars>
      </dgm:prSet>
      <dgm:spPr/>
    </dgm:pt>
    <dgm:pt modelId="{B25901DA-E985-41A5-BA90-B5D6500421AB}" type="pres">
      <dgm:prSet presAssocID="{770E2594-8910-4686-94F8-607AB68D771B}" presName="sibTrans" presStyleLbl="sibTrans2D1" presStyleIdx="0" presStyleCnt="2"/>
      <dgm:spPr/>
    </dgm:pt>
    <dgm:pt modelId="{111F0D7D-3012-4996-B751-4B8B5C7C8465}" type="pres">
      <dgm:prSet presAssocID="{770E2594-8910-4686-94F8-607AB68D771B}" presName="connTx" presStyleLbl="sibTrans2D1" presStyleIdx="0" presStyleCnt="2"/>
      <dgm:spPr/>
    </dgm:pt>
    <dgm:pt modelId="{EFDFC0BC-3DED-4615-9C78-5F47CBB398CF}" type="pres">
      <dgm:prSet presAssocID="{C50E653F-5A6D-4836-A478-99BED484AAA7}" presName="composite" presStyleCnt="0"/>
      <dgm:spPr/>
    </dgm:pt>
    <dgm:pt modelId="{C1B79BEC-15EF-4669-B0BA-5FDA6E1D1AA1}" type="pres">
      <dgm:prSet presAssocID="{C50E653F-5A6D-4836-A478-99BED484AAA7}" presName="imagSh" presStyleLbl="bgImgPlace1" presStyleIdx="1" presStyleCnt="3" custScaleX="65165" custScaleY="68222" custLinFactNeighborX="1660" custLinFactNeighborY="-5069"/>
      <dgm:spPr>
        <a:xfrm>
          <a:off x="4694387" y="318580"/>
          <a:ext cx="1935021" cy="202579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25700" extrusionH="63500" contourW="12700" prstMaterial="matte">
          <a:contourClr>
            <a:sysClr val="window" lastClr="FFFFFF"/>
          </a:contourClr>
        </a:sp3d>
      </dgm:spPr>
    </dgm:pt>
    <dgm:pt modelId="{7DFE068A-6259-4D98-81A1-2CD061BEEBF6}" type="pres">
      <dgm:prSet presAssocID="{C50E653F-5A6D-4836-A478-99BED484AAA7}" presName="txNode" presStyleLbl="node1" presStyleIdx="1" presStyleCnt="3" custLinFactNeighborX="20429" custLinFactNeighborY="27762">
        <dgm:presLayoutVars>
          <dgm:bulletEnabled val="1"/>
        </dgm:presLayoutVars>
      </dgm:prSet>
      <dgm:spPr/>
    </dgm:pt>
    <dgm:pt modelId="{4DB37E4E-5DB5-4BAF-92B6-A2AB8AF726C2}" type="pres">
      <dgm:prSet presAssocID="{243E6520-2721-417B-809E-E0D3A8A066E3}" presName="sibTrans" presStyleLbl="sibTrans2D1" presStyleIdx="1" presStyleCnt="2"/>
      <dgm:spPr/>
    </dgm:pt>
    <dgm:pt modelId="{56C260F1-0421-431C-A564-148E76ACD8E3}" type="pres">
      <dgm:prSet presAssocID="{243E6520-2721-417B-809E-E0D3A8A066E3}" presName="connTx" presStyleLbl="sibTrans2D1" presStyleIdx="1" presStyleCnt="2"/>
      <dgm:spPr/>
    </dgm:pt>
    <dgm:pt modelId="{05F7780F-BB1A-40CA-B3AC-E18102C1E46B}" type="pres">
      <dgm:prSet presAssocID="{0C3A2E16-6B1C-425A-AFBE-399F482F1660}" presName="composite" presStyleCnt="0"/>
      <dgm:spPr/>
    </dgm:pt>
    <dgm:pt modelId="{D6D1CC35-D82A-4200-96F3-520957DE2CFB}" type="pres">
      <dgm:prSet presAssocID="{0C3A2E16-6B1C-425A-AFBE-399F482F1660}" presName="imagSh" presStyleLbl="bgImgPlace1" presStyleIdx="2" presStyleCnt="3" custLinFactNeighborX="47" custLinFactNeighborY="-8454"/>
      <dgm:spPr>
        <a:xfrm>
          <a:off x="8732927" y="0"/>
          <a:ext cx="2969418" cy="2969418"/>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25700" extrusionH="63500" contourW="12700" prstMaterial="matte">
          <a:contourClr>
            <a:sysClr val="window" lastClr="FFFFFF"/>
          </a:contourClr>
        </a:sp3d>
      </dgm:spPr>
    </dgm:pt>
    <dgm:pt modelId="{053AA6C1-CCB6-413E-ABCA-60E3043718FA}" type="pres">
      <dgm:prSet presAssocID="{0C3A2E16-6B1C-425A-AFBE-399F482F1660}" presName="txNode" presStyleLbl="node1" presStyleIdx="2" presStyleCnt="3" custLinFactNeighborX="212" custLinFactNeighborY="11317">
        <dgm:presLayoutVars>
          <dgm:bulletEnabled val="1"/>
        </dgm:presLayoutVars>
      </dgm:prSet>
      <dgm:spPr/>
    </dgm:pt>
  </dgm:ptLst>
  <dgm:cxnLst>
    <dgm:cxn modelId="{F1B39448-301C-4C00-BA3A-415BA2468C15}" type="presOf" srcId="{770E2594-8910-4686-94F8-607AB68D771B}" destId="{111F0D7D-3012-4996-B751-4B8B5C7C8465}" srcOrd="1" destOrd="0" presId="urn:microsoft.com/office/officeart/2005/8/layout/hProcess10"/>
    <dgm:cxn modelId="{D13C456C-F3C3-4262-8440-02A35A3CF313}" type="presOf" srcId="{C1629ACD-DFF3-48BB-AD87-3D7F32C5B5D4}" destId="{C4107EC4-932F-43E5-B2AB-785DC7B6899D}" srcOrd="0" destOrd="0" presId="urn:microsoft.com/office/officeart/2005/8/layout/hProcess10"/>
    <dgm:cxn modelId="{A4A67971-63F7-4A25-A56C-D7A0412EA067}" srcId="{93CD188E-738C-46BA-9942-C1BD90EAA7D1}" destId="{C50E653F-5A6D-4836-A478-99BED484AAA7}" srcOrd="1" destOrd="0" parTransId="{E1638301-5846-4E1F-BB3B-1C9BC798B1EA}" sibTransId="{243E6520-2721-417B-809E-E0D3A8A066E3}"/>
    <dgm:cxn modelId="{BEB9E559-D903-44F3-BC63-9392A9B9AC4C}" srcId="{93CD188E-738C-46BA-9942-C1BD90EAA7D1}" destId="{C1629ACD-DFF3-48BB-AD87-3D7F32C5B5D4}" srcOrd="0" destOrd="0" parTransId="{832A96F1-487B-4744-BC84-3384741C3634}" sibTransId="{770E2594-8910-4686-94F8-607AB68D771B}"/>
    <dgm:cxn modelId="{8BF24280-244E-40E1-9B0E-FCD889E3D37D}" type="presOf" srcId="{243E6520-2721-417B-809E-E0D3A8A066E3}" destId="{56C260F1-0421-431C-A564-148E76ACD8E3}" srcOrd="1" destOrd="0" presId="urn:microsoft.com/office/officeart/2005/8/layout/hProcess10"/>
    <dgm:cxn modelId="{06D540A3-AD87-4D2C-80E5-2427FF4136AD}" type="presOf" srcId="{243E6520-2721-417B-809E-E0D3A8A066E3}" destId="{4DB37E4E-5DB5-4BAF-92B6-A2AB8AF726C2}" srcOrd="0" destOrd="0" presId="urn:microsoft.com/office/officeart/2005/8/layout/hProcess10"/>
    <dgm:cxn modelId="{F6100EAB-CB08-4762-BA79-CD0F12579EE1}" type="presOf" srcId="{0C3A2E16-6B1C-425A-AFBE-399F482F1660}" destId="{053AA6C1-CCB6-413E-ABCA-60E3043718FA}" srcOrd="0" destOrd="0" presId="urn:microsoft.com/office/officeart/2005/8/layout/hProcess10"/>
    <dgm:cxn modelId="{97096CCA-3020-42E8-9E2E-557B9154D77C}" type="presOf" srcId="{93CD188E-738C-46BA-9942-C1BD90EAA7D1}" destId="{94C5C4A0-1374-4F60-991D-0F88E3BC24D3}" srcOrd="0" destOrd="0" presId="urn:microsoft.com/office/officeart/2005/8/layout/hProcess10"/>
    <dgm:cxn modelId="{E87158CB-47A2-41F4-9562-85C8DA13C24A}" type="presOf" srcId="{770E2594-8910-4686-94F8-607AB68D771B}" destId="{B25901DA-E985-41A5-BA90-B5D6500421AB}" srcOrd="0" destOrd="0" presId="urn:microsoft.com/office/officeart/2005/8/layout/hProcess10"/>
    <dgm:cxn modelId="{A7606FDC-B99E-48DF-84EF-E25550711B1C}" type="presOf" srcId="{C50E653F-5A6D-4836-A478-99BED484AAA7}" destId="{7DFE068A-6259-4D98-81A1-2CD061BEEBF6}" srcOrd="0" destOrd="0" presId="urn:microsoft.com/office/officeart/2005/8/layout/hProcess10"/>
    <dgm:cxn modelId="{A0383CFF-BB83-4E48-A909-F201A2FE0FC9}" srcId="{93CD188E-738C-46BA-9942-C1BD90EAA7D1}" destId="{0C3A2E16-6B1C-425A-AFBE-399F482F1660}" srcOrd="2" destOrd="0" parTransId="{250A8301-C261-4C9E-8143-AE01EFBCD7E3}" sibTransId="{770F495F-B356-4A6B-A955-F40E4F4CAF48}"/>
    <dgm:cxn modelId="{8B572360-A678-4CD0-8FD0-A100B9B0FA0F}" type="presParOf" srcId="{94C5C4A0-1374-4F60-991D-0F88E3BC24D3}" destId="{93E400CD-A3BC-4BDE-87F4-B2B7F8FB6E4C}" srcOrd="0" destOrd="0" presId="urn:microsoft.com/office/officeart/2005/8/layout/hProcess10"/>
    <dgm:cxn modelId="{8FF91003-4D18-44F4-A328-7EF04955B65D}" type="presParOf" srcId="{93E400CD-A3BC-4BDE-87F4-B2B7F8FB6E4C}" destId="{A0ED3B05-27C9-44E1-AF51-8E63FDF4BE97}" srcOrd="0" destOrd="0" presId="urn:microsoft.com/office/officeart/2005/8/layout/hProcess10"/>
    <dgm:cxn modelId="{AA59D7A2-1418-4D67-BCC0-0B2CF92588FD}" type="presParOf" srcId="{93E400CD-A3BC-4BDE-87F4-B2B7F8FB6E4C}" destId="{C4107EC4-932F-43E5-B2AB-785DC7B6899D}" srcOrd="1" destOrd="0" presId="urn:microsoft.com/office/officeart/2005/8/layout/hProcess10"/>
    <dgm:cxn modelId="{5CC53A7F-6EC3-413E-9324-98E5113D439F}" type="presParOf" srcId="{94C5C4A0-1374-4F60-991D-0F88E3BC24D3}" destId="{B25901DA-E985-41A5-BA90-B5D6500421AB}" srcOrd="1" destOrd="0" presId="urn:microsoft.com/office/officeart/2005/8/layout/hProcess10"/>
    <dgm:cxn modelId="{59D0D464-4AAE-4BDF-AC66-ADA657A33AE3}" type="presParOf" srcId="{B25901DA-E985-41A5-BA90-B5D6500421AB}" destId="{111F0D7D-3012-4996-B751-4B8B5C7C8465}" srcOrd="0" destOrd="0" presId="urn:microsoft.com/office/officeart/2005/8/layout/hProcess10"/>
    <dgm:cxn modelId="{0551E0CE-AD91-4D27-B058-CDFCDE495D58}" type="presParOf" srcId="{94C5C4A0-1374-4F60-991D-0F88E3BC24D3}" destId="{EFDFC0BC-3DED-4615-9C78-5F47CBB398CF}" srcOrd="2" destOrd="0" presId="urn:microsoft.com/office/officeart/2005/8/layout/hProcess10"/>
    <dgm:cxn modelId="{553AA6A4-CD2B-41B6-BD9A-8749058EF007}" type="presParOf" srcId="{EFDFC0BC-3DED-4615-9C78-5F47CBB398CF}" destId="{C1B79BEC-15EF-4669-B0BA-5FDA6E1D1AA1}" srcOrd="0" destOrd="0" presId="urn:microsoft.com/office/officeart/2005/8/layout/hProcess10"/>
    <dgm:cxn modelId="{A0DFEB9B-CC33-47FF-8393-F02EAB468056}" type="presParOf" srcId="{EFDFC0BC-3DED-4615-9C78-5F47CBB398CF}" destId="{7DFE068A-6259-4D98-81A1-2CD061BEEBF6}" srcOrd="1" destOrd="0" presId="urn:microsoft.com/office/officeart/2005/8/layout/hProcess10"/>
    <dgm:cxn modelId="{79B0B1D7-CEDF-49AF-AC0C-F3A0F5B1FC6C}" type="presParOf" srcId="{94C5C4A0-1374-4F60-991D-0F88E3BC24D3}" destId="{4DB37E4E-5DB5-4BAF-92B6-A2AB8AF726C2}" srcOrd="3" destOrd="0" presId="urn:microsoft.com/office/officeart/2005/8/layout/hProcess10"/>
    <dgm:cxn modelId="{EC611677-1F28-4E6A-911C-B015606E2AD6}" type="presParOf" srcId="{4DB37E4E-5DB5-4BAF-92B6-A2AB8AF726C2}" destId="{56C260F1-0421-431C-A564-148E76ACD8E3}" srcOrd="0" destOrd="0" presId="urn:microsoft.com/office/officeart/2005/8/layout/hProcess10"/>
    <dgm:cxn modelId="{4AB05182-F4A1-4FA1-9C34-0C02C208EDB8}" type="presParOf" srcId="{94C5C4A0-1374-4F60-991D-0F88E3BC24D3}" destId="{05F7780F-BB1A-40CA-B3AC-E18102C1E46B}" srcOrd="4" destOrd="0" presId="urn:microsoft.com/office/officeart/2005/8/layout/hProcess10"/>
    <dgm:cxn modelId="{07ED1D45-BB98-4BC4-99DA-4436ADF62637}" type="presParOf" srcId="{05F7780F-BB1A-40CA-B3AC-E18102C1E46B}" destId="{D6D1CC35-D82A-4200-96F3-520957DE2CFB}" srcOrd="0" destOrd="0" presId="urn:microsoft.com/office/officeart/2005/8/layout/hProcess10"/>
    <dgm:cxn modelId="{35D4366C-FA9A-42F1-8C0E-BA341B8A109E}" type="presParOf" srcId="{05F7780F-BB1A-40CA-B3AC-E18102C1E46B}" destId="{053AA6C1-CCB6-413E-ABCA-60E3043718FA}" srcOrd="1" destOrd="0" presId="urn:microsoft.com/office/officeart/2005/8/layout/hProcess10"/>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A73F37-E504-4428-87FD-56038E06503E}"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kumimoji="1" lang="ja-JP" altLang="en-US"/>
        </a:p>
      </dgm:t>
    </dgm:pt>
    <dgm:pt modelId="{1BED54EA-6473-4C6C-BAE1-CB534B4E2236}">
      <dgm:prSet phldrT="[テキスト]"/>
      <dgm:spPr/>
      <dgm:t>
        <a:bodyPr/>
        <a:lstStyle/>
        <a:p>
          <a:r>
            <a:rPr kumimoji="1" lang="ja-JP" altLang="en-US" dirty="0"/>
            <a:t>加工前</a:t>
          </a:r>
        </a:p>
      </dgm:t>
    </dgm:pt>
    <dgm:pt modelId="{D2192468-B6AA-4E00-92BA-C1624C86AF1A}" type="parTrans" cxnId="{D386D65F-3913-4054-BE2F-35E5413D8AA4}">
      <dgm:prSet/>
      <dgm:spPr/>
      <dgm:t>
        <a:bodyPr/>
        <a:lstStyle/>
        <a:p>
          <a:endParaRPr kumimoji="1" lang="ja-JP" altLang="en-US"/>
        </a:p>
      </dgm:t>
    </dgm:pt>
    <dgm:pt modelId="{8E2B8429-2A01-4195-8731-3737B962BE29}" type="sibTrans" cxnId="{D386D65F-3913-4054-BE2F-35E5413D8AA4}">
      <dgm:prSet/>
      <dgm:spPr/>
      <dgm:t>
        <a:bodyPr/>
        <a:lstStyle/>
        <a:p>
          <a:endParaRPr kumimoji="1" lang="ja-JP" altLang="en-US"/>
        </a:p>
      </dgm:t>
    </dgm:pt>
    <dgm:pt modelId="{ED898E73-B149-4FF3-8259-AE92468EB581}">
      <dgm:prSet phldrT="[テキスト]"/>
      <dgm:spPr/>
      <dgm:t>
        <a:bodyPr/>
        <a:lstStyle/>
        <a:p>
          <a:r>
            <a:rPr kumimoji="1" lang="ja-JP" altLang="en-US" dirty="0"/>
            <a:t>加工後</a:t>
          </a:r>
        </a:p>
      </dgm:t>
    </dgm:pt>
    <dgm:pt modelId="{42AAFE2F-5778-4218-A753-BB96E622565F}" type="parTrans" cxnId="{BDF577A2-2EE9-415C-8462-2CE935749ADE}">
      <dgm:prSet/>
      <dgm:spPr/>
      <dgm:t>
        <a:bodyPr/>
        <a:lstStyle/>
        <a:p>
          <a:endParaRPr kumimoji="1" lang="ja-JP" altLang="en-US"/>
        </a:p>
      </dgm:t>
    </dgm:pt>
    <dgm:pt modelId="{50D80A5A-5D66-4383-B2B9-BF9D812EB1D8}" type="sibTrans" cxnId="{BDF577A2-2EE9-415C-8462-2CE935749ADE}">
      <dgm:prSet/>
      <dgm:spPr/>
      <dgm:t>
        <a:bodyPr/>
        <a:lstStyle/>
        <a:p>
          <a:endParaRPr kumimoji="1" lang="ja-JP" altLang="en-US"/>
        </a:p>
      </dgm:t>
    </dgm:pt>
    <dgm:pt modelId="{486E612D-3709-44F8-958C-304D3C07CC47}" type="pres">
      <dgm:prSet presAssocID="{1CA73F37-E504-4428-87FD-56038E06503E}" presName="diagram" presStyleCnt="0">
        <dgm:presLayoutVars>
          <dgm:dir/>
        </dgm:presLayoutVars>
      </dgm:prSet>
      <dgm:spPr/>
    </dgm:pt>
    <dgm:pt modelId="{59CBD565-BCF3-4B0D-B630-FB678558A502}" type="pres">
      <dgm:prSet presAssocID="{1BED54EA-6473-4C6C-BAE1-CB534B4E2236}" presName="composite" presStyleCnt="0"/>
      <dgm:spPr/>
    </dgm:pt>
    <dgm:pt modelId="{B380BD6B-7DEB-48E7-91E4-C6C1C3A186DB}" type="pres">
      <dgm:prSet presAssocID="{1BED54EA-6473-4C6C-BAE1-CB534B4E2236}" presName="Image" presStyleLbl="bgShp" presStyleIdx="0" presStyleCnt="2" custScaleX="76379" custScaleY="103356" custLinFactNeighborY="1936"/>
      <dgm:spPr>
        <a:blipFill rotWithShape="1">
          <a:blip xmlns:r="http://schemas.openxmlformats.org/officeDocument/2006/relationships" r:embed="rId1"/>
          <a:stretch>
            <a:fillRect/>
          </a:stretch>
        </a:blipFill>
      </dgm:spPr>
    </dgm:pt>
    <dgm:pt modelId="{4FDB7C61-3E17-41F5-90A6-CBF54FDC0571}" type="pres">
      <dgm:prSet presAssocID="{1BED54EA-6473-4C6C-BAE1-CB534B4E2236}" presName="Parent" presStyleLbl="node0" presStyleIdx="0" presStyleCnt="2" custScaleX="38424" custScaleY="79945" custLinFactNeighborX="10816" custLinFactNeighborY="46300">
        <dgm:presLayoutVars>
          <dgm:bulletEnabled val="1"/>
        </dgm:presLayoutVars>
      </dgm:prSet>
      <dgm:spPr/>
    </dgm:pt>
    <dgm:pt modelId="{D49B0F55-E1FB-44B4-8493-ACACAA824D6B}" type="pres">
      <dgm:prSet presAssocID="{8E2B8429-2A01-4195-8731-3737B962BE29}" presName="sibTrans" presStyleCnt="0"/>
      <dgm:spPr/>
    </dgm:pt>
    <dgm:pt modelId="{09BCB516-F2B7-4036-89E6-396546C5BFC3}" type="pres">
      <dgm:prSet presAssocID="{ED898E73-B149-4FF3-8259-AE92468EB581}" presName="composite" presStyleCnt="0"/>
      <dgm:spPr/>
    </dgm:pt>
    <dgm:pt modelId="{A436B0DA-37E2-478C-8753-EC1EC9C094E7}" type="pres">
      <dgm:prSet presAssocID="{ED898E73-B149-4FF3-8259-AE92468EB581}" presName="Image" presStyleLbl="bgShp" presStyleIdx="1" presStyleCnt="2" custScaleX="77455" custScaleY="104811" custLinFactNeighborY="2236"/>
      <dgm:spPr>
        <a:blipFill rotWithShape="1">
          <a:blip xmlns:r="http://schemas.openxmlformats.org/officeDocument/2006/relationships" r:embed="rId2"/>
          <a:stretch>
            <a:fillRect/>
          </a:stretch>
        </a:blipFill>
      </dgm:spPr>
    </dgm:pt>
    <dgm:pt modelId="{B1E17BCF-6FDC-4CE6-9F2C-DCD6CDED8B1B}" type="pres">
      <dgm:prSet presAssocID="{ED898E73-B149-4FF3-8259-AE92468EB581}" presName="Parent" presStyleLbl="node0" presStyleIdx="1" presStyleCnt="2" custScaleX="37988" custScaleY="79037" custLinFactNeighborX="7430" custLinFactNeighborY="44321">
        <dgm:presLayoutVars>
          <dgm:bulletEnabled val="1"/>
        </dgm:presLayoutVars>
      </dgm:prSet>
      <dgm:spPr/>
    </dgm:pt>
  </dgm:ptLst>
  <dgm:cxnLst>
    <dgm:cxn modelId="{EA2F712B-A71E-40D2-857F-E426CEFFF6F3}" type="presOf" srcId="{1BED54EA-6473-4C6C-BAE1-CB534B4E2236}" destId="{4FDB7C61-3E17-41F5-90A6-CBF54FDC0571}" srcOrd="0" destOrd="0" presId="urn:microsoft.com/office/officeart/2008/layout/BendingPictureCaption"/>
    <dgm:cxn modelId="{84F28F32-0AA3-43ED-89AC-BF1E88C78143}" type="presOf" srcId="{ED898E73-B149-4FF3-8259-AE92468EB581}" destId="{B1E17BCF-6FDC-4CE6-9F2C-DCD6CDED8B1B}" srcOrd="0" destOrd="0" presId="urn:microsoft.com/office/officeart/2008/layout/BendingPictureCaption"/>
    <dgm:cxn modelId="{D386D65F-3913-4054-BE2F-35E5413D8AA4}" srcId="{1CA73F37-E504-4428-87FD-56038E06503E}" destId="{1BED54EA-6473-4C6C-BAE1-CB534B4E2236}" srcOrd="0" destOrd="0" parTransId="{D2192468-B6AA-4E00-92BA-C1624C86AF1A}" sibTransId="{8E2B8429-2A01-4195-8731-3737B962BE29}"/>
    <dgm:cxn modelId="{F37B278D-3809-4771-94EB-26A87FD64DC0}" type="presOf" srcId="{1CA73F37-E504-4428-87FD-56038E06503E}" destId="{486E612D-3709-44F8-958C-304D3C07CC47}" srcOrd="0" destOrd="0" presId="urn:microsoft.com/office/officeart/2008/layout/BendingPictureCaption"/>
    <dgm:cxn modelId="{BDF577A2-2EE9-415C-8462-2CE935749ADE}" srcId="{1CA73F37-E504-4428-87FD-56038E06503E}" destId="{ED898E73-B149-4FF3-8259-AE92468EB581}" srcOrd="1" destOrd="0" parTransId="{42AAFE2F-5778-4218-A753-BB96E622565F}" sibTransId="{50D80A5A-5D66-4383-B2B9-BF9D812EB1D8}"/>
    <dgm:cxn modelId="{94A306BD-7A6B-49EA-A550-3B9EF0EEFD9F}" type="presParOf" srcId="{486E612D-3709-44F8-958C-304D3C07CC47}" destId="{59CBD565-BCF3-4B0D-B630-FB678558A502}" srcOrd="0" destOrd="0" presId="urn:microsoft.com/office/officeart/2008/layout/BendingPictureCaption"/>
    <dgm:cxn modelId="{536D0FF7-55C5-45EB-BA5B-0CBEB0C5D347}" type="presParOf" srcId="{59CBD565-BCF3-4B0D-B630-FB678558A502}" destId="{B380BD6B-7DEB-48E7-91E4-C6C1C3A186DB}" srcOrd="0" destOrd="0" presId="urn:microsoft.com/office/officeart/2008/layout/BendingPictureCaption"/>
    <dgm:cxn modelId="{3EA38072-EFC9-432F-9ABC-EBD24A5DBE3B}" type="presParOf" srcId="{59CBD565-BCF3-4B0D-B630-FB678558A502}" destId="{4FDB7C61-3E17-41F5-90A6-CBF54FDC0571}" srcOrd="1" destOrd="0" presId="urn:microsoft.com/office/officeart/2008/layout/BendingPictureCaption"/>
    <dgm:cxn modelId="{027583E6-6FF6-4912-A646-41FAE9056B72}" type="presParOf" srcId="{486E612D-3709-44F8-958C-304D3C07CC47}" destId="{D49B0F55-E1FB-44B4-8493-ACACAA824D6B}" srcOrd="1" destOrd="0" presId="urn:microsoft.com/office/officeart/2008/layout/BendingPictureCaption"/>
    <dgm:cxn modelId="{D036C16F-F1D5-4E20-B319-E7FC38A8BE63}" type="presParOf" srcId="{486E612D-3709-44F8-958C-304D3C07CC47}" destId="{09BCB516-F2B7-4036-89E6-396546C5BFC3}" srcOrd="2" destOrd="0" presId="urn:microsoft.com/office/officeart/2008/layout/BendingPictureCaption"/>
    <dgm:cxn modelId="{A0E8E95E-9B9D-4867-BC19-4D7DC3ABEE46}" type="presParOf" srcId="{09BCB516-F2B7-4036-89E6-396546C5BFC3}" destId="{A436B0DA-37E2-478C-8753-EC1EC9C094E7}" srcOrd="0" destOrd="0" presId="urn:microsoft.com/office/officeart/2008/layout/BendingPictureCaption"/>
    <dgm:cxn modelId="{2F49E8B5-479F-41EA-92A2-4EF416168819}" type="presParOf" srcId="{09BCB516-F2B7-4036-89E6-396546C5BFC3}" destId="{B1E17BCF-6FDC-4CE6-9F2C-DCD6CDED8B1B}" srcOrd="1" destOrd="0" presId="urn:microsoft.com/office/officeart/2008/layout/BendingPictureCaption"/>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3C4F6D-153C-45B7-ACE1-C8340F88DF45}"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kumimoji="1" lang="ja-JP" altLang="en-US"/>
        </a:p>
      </dgm:t>
    </dgm:pt>
    <dgm:pt modelId="{B916C728-83FB-4E6D-9DFD-495BB44E3288}">
      <dgm:prSet phldrT="[テキスト]"/>
      <dgm:spPr/>
      <dgm:t>
        <a:bodyPr/>
        <a:lstStyle/>
        <a:p>
          <a:r>
            <a:rPr kumimoji="1" lang="ja-JP" altLang="en-US" dirty="0"/>
            <a:t>加工前</a:t>
          </a:r>
        </a:p>
      </dgm:t>
    </dgm:pt>
    <dgm:pt modelId="{44301224-FD26-4DA9-84AE-B2B0FCFD6A2B}" type="parTrans" cxnId="{A293EBD5-1486-4754-8645-B36EC1B2811E}">
      <dgm:prSet/>
      <dgm:spPr/>
      <dgm:t>
        <a:bodyPr/>
        <a:lstStyle/>
        <a:p>
          <a:endParaRPr kumimoji="1" lang="ja-JP" altLang="en-US"/>
        </a:p>
      </dgm:t>
    </dgm:pt>
    <dgm:pt modelId="{0497DD38-F09B-45BF-9E18-8DAF3DFA0249}" type="sibTrans" cxnId="{A293EBD5-1486-4754-8645-B36EC1B2811E}">
      <dgm:prSet/>
      <dgm:spPr/>
      <dgm:t>
        <a:bodyPr/>
        <a:lstStyle/>
        <a:p>
          <a:endParaRPr kumimoji="1" lang="ja-JP" altLang="en-US"/>
        </a:p>
      </dgm:t>
    </dgm:pt>
    <dgm:pt modelId="{B8FD7DC5-CF76-47D1-B19B-C1C89A0AF07B}">
      <dgm:prSet phldrT="[テキスト]"/>
      <dgm:spPr/>
      <dgm:t>
        <a:bodyPr/>
        <a:lstStyle/>
        <a:p>
          <a:r>
            <a:rPr kumimoji="1" lang="ja-JP" altLang="en-US" dirty="0"/>
            <a:t>加工後</a:t>
          </a:r>
        </a:p>
      </dgm:t>
    </dgm:pt>
    <dgm:pt modelId="{0F91BF38-B224-473B-95CE-C599DECB4A60}" type="parTrans" cxnId="{66F727CB-399B-442D-8A5B-35BFB67B7D08}">
      <dgm:prSet/>
      <dgm:spPr/>
      <dgm:t>
        <a:bodyPr/>
        <a:lstStyle/>
        <a:p>
          <a:endParaRPr kumimoji="1" lang="ja-JP" altLang="en-US"/>
        </a:p>
      </dgm:t>
    </dgm:pt>
    <dgm:pt modelId="{02D024C9-D1F1-4D84-BB5F-22886E286D17}" type="sibTrans" cxnId="{66F727CB-399B-442D-8A5B-35BFB67B7D08}">
      <dgm:prSet/>
      <dgm:spPr/>
      <dgm:t>
        <a:bodyPr/>
        <a:lstStyle/>
        <a:p>
          <a:endParaRPr kumimoji="1" lang="ja-JP" altLang="en-US"/>
        </a:p>
      </dgm:t>
    </dgm:pt>
    <dgm:pt modelId="{B041012E-48C3-4CCF-9751-74329A0BA98B}" type="pres">
      <dgm:prSet presAssocID="{173C4F6D-153C-45B7-ACE1-C8340F88DF45}" presName="diagram" presStyleCnt="0">
        <dgm:presLayoutVars>
          <dgm:dir/>
        </dgm:presLayoutVars>
      </dgm:prSet>
      <dgm:spPr/>
    </dgm:pt>
    <dgm:pt modelId="{534067B5-B5C8-4C3D-907F-7C7751D32BF1}" type="pres">
      <dgm:prSet presAssocID="{B916C728-83FB-4E6D-9DFD-495BB44E3288}" presName="composite" presStyleCnt="0"/>
      <dgm:spPr/>
    </dgm:pt>
    <dgm:pt modelId="{3A6FFD25-C4EB-42FC-8881-1CB3E437F418}" type="pres">
      <dgm:prSet presAssocID="{B916C728-83FB-4E6D-9DFD-495BB44E3288}" presName="Image" presStyleLbl="bgShp" presStyleIdx="0" presStyleCnt="2" custScaleX="57474" custScaleY="77773" custLinFactNeighborX="-3" custLinFactNeighborY="6963"/>
      <dgm:spPr>
        <a:blipFill rotWithShape="1">
          <a:blip xmlns:r="http://schemas.openxmlformats.org/officeDocument/2006/relationships" r:embed="rId1"/>
          <a:stretch>
            <a:fillRect/>
          </a:stretch>
        </a:blipFill>
      </dgm:spPr>
    </dgm:pt>
    <dgm:pt modelId="{81A15F10-876F-4479-833D-6ACF293CBFED}" type="pres">
      <dgm:prSet presAssocID="{B916C728-83FB-4E6D-9DFD-495BB44E3288}" presName="Parent" presStyleLbl="node0" presStyleIdx="0" presStyleCnt="2" custScaleX="29381" custScaleY="61130" custLinFactNeighborX="4819" custLinFactNeighborY="16041">
        <dgm:presLayoutVars>
          <dgm:bulletEnabled val="1"/>
        </dgm:presLayoutVars>
      </dgm:prSet>
      <dgm:spPr/>
    </dgm:pt>
    <dgm:pt modelId="{AC57A12E-CF74-4147-9F6E-5D7E8B632544}" type="pres">
      <dgm:prSet presAssocID="{0497DD38-F09B-45BF-9E18-8DAF3DFA0249}" presName="sibTrans" presStyleCnt="0"/>
      <dgm:spPr/>
    </dgm:pt>
    <dgm:pt modelId="{6B4F0308-DE9B-4611-A6CE-F755E921BB12}" type="pres">
      <dgm:prSet presAssocID="{B8FD7DC5-CF76-47D1-B19B-C1C89A0AF07B}" presName="composite" presStyleCnt="0"/>
      <dgm:spPr/>
    </dgm:pt>
    <dgm:pt modelId="{2301B5E2-D803-4FEF-983F-DBB31603E39E}" type="pres">
      <dgm:prSet presAssocID="{B8FD7DC5-CF76-47D1-B19B-C1C89A0AF07B}" presName="Image" presStyleLbl="bgShp" presStyleIdx="1" presStyleCnt="2" custScaleX="57466" custScaleY="78270" custLinFactNeighborX="-1856" custLinFactNeighborY="6642"/>
      <dgm:spPr>
        <a:blipFill rotWithShape="1">
          <a:blip xmlns:r="http://schemas.openxmlformats.org/officeDocument/2006/relationships" r:embed="rId2"/>
          <a:stretch>
            <a:fillRect/>
          </a:stretch>
        </a:blipFill>
      </dgm:spPr>
    </dgm:pt>
    <dgm:pt modelId="{ACEF5715-D1D4-4FF6-908C-CE2E4926B318}" type="pres">
      <dgm:prSet presAssocID="{B8FD7DC5-CF76-47D1-B19B-C1C89A0AF07B}" presName="Parent" presStyleLbl="node0" presStyleIdx="1" presStyleCnt="2" custScaleX="29381" custScaleY="61130" custLinFactNeighborX="672" custLinFactNeighborY="17723">
        <dgm:presLayoutVars>
          <dgm:bulletEnabled val="1"/>
        </dgm:presLayoutVars>
      </dgm:prSet>
      <dgm:spPr/>
    </dgm:pt>
  </dgm:ptLst>
  <dgm:cxnLst>
    <dgm:cxn modelId="{71E0652D-3C3D-45AB-BE81-A08AE851DE51}" type="presOf" srcId="{173C4F6D-153C-45B7-ACE1-C8340F88DF45}" destId="{B041012E-48C3-4CCF-9751-74329A0BA98B}" srcOrd="0" destOrd="0" presId="urn:microsoft.com/office/officeart/2008/layout/BendingPictureCaption"/>
    <dgm:cxn modelId="{33242D67-EBE9-4AD2-B09E-67BE7E2D0793}" type="presOf" srcId="{B8FD7DC5-CF76-47D1-B19B-C1C89A0AF07B}" destId="{ACEF5715-D1D4-4FF6-908C-CE2E4926B318}" srcOrd="0" destOrd="0" presId="urn:microsoft.com/office/officeart/2008/layout/BendingPictureCaption"/>
    <dgm:cxn modelId="{EF4D37B6-079E-47BD-9E3D-FD0227ACABAC}" type="presOf" srcId="{B916C728-83FB-4E6D-9DFD-495BB44E3288}" destId="{81A15F10-876F-4479-833D-6ACF293CBFED}" srcOrd="0" destOrd="0" presId="urn:microsoft.com/office/officeart/2008/layout/BendingPictureCaption"/>
    <dgm:cxn modelId="{66F727CB-399B-442D-8A5B-35BFB67B7D08}" srcId="{173C4F6D-153C-45B7-ACE1-C8340F88DF45}" destId="{B8FD7DC5-CF76-47D1-B19B-C1C89A0AF07B}" srcOrd="1" destOrd="0" parTransId="{0F91BF38-B224-473B-95CE-C599DECB4A60}" sibTransId="{02D024C9-D1F1-4D84-BB5F-22886E286D17}"/>
    <dgm:cxn modelId="{A293EBD5-1486-4754-8645-B36EC1B2811E}" srcId="{173C4F6D-153C-45B7-ACE1-C8340F88DF45}" destId="{B916C728-83FB-4E6D-9DFD-495BB44E3288}" srcOrd="0" destOrd="0" parTransId="{44301224-FD26-4DA9-84AE-B2B0FCFD6A2B}" sibTransId="{0497DD38-F09B-45BF-9E18-8DAF3DFA0249}"/>
    <dgm:cxn modelId="{BE827AE3-84AA-4F71-8792-ED786619B658}" type="presParOf" srcId="{B041012E-48C3-4CCF-9751-74329A0BA98B}" destId="{534067B5-B5C8-4C3D-907F-7C7751D32BF1}" srcOrd="0" destOrd="0" presId="urn:microsoft.com/office/officeart/2008/layout/BendingPictureCaption"/>
    <dgm:cxn modelId="{46BAA921-0732-4A3C-B5C1-208B070D0912}" type="presParOf" srcId="{534067B5-B5C8-4C3D-907F-7C7751D32BF1}" destId="{3A6FFD25-C4EB-42FC-8881-1CB3E437F418}" srcOrd="0" destOrd="0" presId="urn:microsoft.com/office/officeart/2008/layout/BendingPictureCaption"/>
    <dgm:cxn modelId="{024953F7-DC98-49ED-89D3-EB1B2C51D6E3}" type="presParOf" srcId="{534067B5-B5C8-4C3D-907F-7C7751D32BF1}" destId="{81A15F10-876F-4479-833D-6ACF293CBFED}" srcOrd="1" destOrd="0" presId="urn:microsoft.com/office/officeart/2008/layout/BendingPictureCaption"/>
    <dgm:cxn modelId="{2D9D38FE-AB2E-4B8E-A619-76DE0A69D217}" type="presParOf" srcId="{B041012E-48C3-4CCF-9751-74329A0BA98B}" destId="{AC57A12E-CF74-4147-9F6E-5D7E8B632544}" srcOrd="1" destOrd="0" presId="urn:microsoft.com/office/officeart/2008/layout/BendingPictureCaption"/>
    <dgm:cxn modelId="{B754A49D-14A3-4A93-8BDC-815BE696A0EA}" type="presParOf" srcId="{B041012E-48C3-4CCF-9751-74329A0BA98B}" destId="{6B4F0308-DE9B-4611-A6CE-F755E921BB12}" srcOrd="2" destOrd="0" presId="urn:microsoft.com/office/officeart/2008/layout/BendingPictureCaption"/>
    <dgm:cxn modelId="{DD750E77-47BB-4C72-9CAB-4C287005988E}" type="presParOf" srcId="{6B4F0308-DE9B-4611-A6CE-F755E921BB12}" destId="{2301B5E2-D803-4FEF-983F-DBB31603E39E}" srcOrd="0" destOrd="0" presId="urn:microsoft.com/office/officeart/2008/layout/BendingPictureCaption"/>
    <dgm:cxn modelId="{B641FC91-6BBC-4A1E-957C-922D99D1CFAA}" type="presParOf" srcId="{6B4F0308-DE9B-4611-A6CE-F755E921BB12}" destId="{ACEF5715-D1D4-4FF6-908C-CE2E4926B318}" srcOrd="1" destOrd="0" presId="urn:microsoft.com/office/officeart/2008/layout/BendingPictureCaption"/>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A73F37-E504-4428-87FD-56038E06503E}"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kumimoji="1" lang="ja-JP" altLang="en-US"/>
        </a:p>
      </dgm:t>
    </dgm:pt>
    <dgm:pt modelId="{1BED54EA-6473-4C6C-BAE1-CB534B4E2236}">
      <dgm:prSet phldrT="[テキスト]"/>
      <dgm:spPr>
        <a:xfrm>
          <a:off x="770723" y="2012673"/>
          <a:ext cx="1270146" cy="315622"/>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kumimoji="1" lang="ja-JP" altLang="en-US" dirty="0">
              <a:solidFill>
                <a:sysClr val="window" lastClr="FFFFFF"/>
              </a:solidFill>
              <a:latin typeface="Calibri" panose="020F0502020204030204"/>
              <a:ea typeface="ＭＳ Ｐゴシック" panose="020B0600070205080204" pitchFamily="50" charset="-128"/>
              <a:cs typeface="+mn-cs"/>
            </a:rPr>
            <a:t>加工前</a:t>
          </a:r>
        </a:p>
      </dgm:t>
    </dgm:pt>
    <dgm:pt modelId="{D2192468-B6AA-4E00-92BA-C1624C86AF1A}" type="parTrans" cxnId="{D386D65F-3913-4054-BE2F-35E5413D8AA4}">
      <dgm:prSet/>
      <dgm:spPr/>
      <dgm:t>
        <a:bodyPr/>
        <a:lstStyle/>
        <a:p>
          <a:endParaRPr kumimoji="1" lang="ja-JP" altLang="en-US"/>
        </a:p>
      </dgm:t>
    </dgm:pt>
    <dgm:pt modelId="{8E2B8429-2A01-4195-8731-3737B962BE29}" type="sibTrans" cxnId="{D386D65F-3913-4054-BE2F-35E5413D8AA4}">
      <dgm:prSet/>
      <dgm:spPr/>
      <dgm:t>
        <a:bodyPr/>
        <a:lstStyle/>
        <a:p>
          <a:endParaRPr kumimoji="1" lang="ja-JP" altLang="en-US"/>
        </a:p>
      </dgm:t>
    </dgm:pt>
    <dgm:pt modelId="{ED898E73-B149-4FF3-8259-AE92468EB581}">
      <dgm:prSet phldrT="[テキスト]"/>
      <dgm:spPr>
        <a:xfrm>
          <a:off x="3352804" y="2052367"/>
          <a:ext cx="1129422" cy="262697"/>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kumimoji="1" lang="ja-JP" altLang="en-US" dirty="0">
              <a:solidFill>
                <a:sysClr val="window" lastClr="FFFFFF"/>
              </a:solidFill>
              <a:latin typeface="Calibri" panose="020F0502020204030204"/>
              <a:ea typeface="ＭＳ Ｐゴシック" panose="020B0600070205080204" pitchFamily="50" charset="-128"/>
              <a:cs typeface="+mn-cs"/>
            </a:rPr>
            <a:t>加工後</a:t>
          </a:r>
        </a:p>
      </dgm:t>
    </dgm:pt>
    <dgm:pt modelId="{42AAFE2F-5778-4218-A753-BB96E622565F}" type="parTrans" cxnId="{BDF577A2-2EE9-415C-8462-2CE935749ADE}">
      <dgm:prSet/>
      <dgm:spPr/>
      <dgm:t>
        <a:bodyPr/>
        <a:lstStyle/>
        <a:p>
          <a:endParaRPr kumimoji="1" lang="ja-JP" altLang="en-US"/>
        </a:p>
      </dgm:t>
    </dgm:pt>
    <dgm:pt modelId="{50D80A5A-5D66-4383-B2B9-BF9D812EB1D8}" type="sibTrans" cxnId="{BDF577A2-2EE9-415C-8462-2CE935749ADE}">
      <dgm:prSet/>
      <dgm:spPr/>
      <dgm:t>
        <a:bodyPr/>
        <a:lstStyle/>
        <a:p>
          <a:endParaRPr kumimoji="1" lang="ja-JP" altLang="en-US"/>
        </a:p>
      </dgm:t>
    </dgm:pt>
    <dgm:pt modelId="{486E612D-3709-44F8-958C-304D3C07CC47}" type="pres">
      <dgm:prSet presAssocID="{1CA73F37-E504-4428-87FD-56038E06503E}" presName="diagram" presStyleCnt="0">
        <dgm:presLayoutVars>
          <dgm:dir/>
        </dgm:presLayoutVars>
      </dgm:prSet>
      <dgm:spPr/>
    </dgm:pt>
    <dgm:pt modelId="{59CBD565-BCF3-4B0D-B630-FB678558A502}" type="pres">
      <dgm:prSet presAssocID="{1BED54EA-6473-4C6C-BAE1-CB534B4E2236}" presName="composite" presStyleCnt="0"/>
      <dgm:spPr/>
    </dgm:pt>
    <dgm:pt modelId="{B380BD6B-7DEB-48E7-91E4-C6C1C3A186DB}" type="pres">
      <dgm:prSet presAssocID="{1BED54EA-6473-4C6C-BAE1-CB534B4E2236}" presName="Image" presStyleLbl="bgShp" presStyleIdx="0" presStyleCnt="2" custScaleX="56034" custScaleY="75824" custLinFactNeighborX="-32" custLinFactNeighborY="6362"/>
      <dgm:spPr>
        <a:xfrm>
          <a:off x="536" y="597466"/>
          <a:ext cx="2220075" cy="1640627"/>
        </a:xfrm>
        <a:prstGeom prst="rect">
          <a:avLst/>
        </a:prstGeom>
        <a:blipFill rotWithShape="1">
          <a:blip xmlns:r="http://schemas.openxmlformats.org/officeDocument/2006/relationships" r:embed="rId1"/>
          <a:stretch>
            <a:fillRect/>
          </a:stretch>
        </a:blipFill>
        <a:ln>
          <a:noFill/>
        </a:ln>
        <a:effectLst/>
      </dgm:spPr>
    </dgm:pt>
    <dgm:pt modelId="{4FDB7C61-3E17-41F5-90A6-CBF54FDC0571}" type="pres">
      <dgm:prSet presAssocID="{1BED54EA-6473-4C6C-BAE1-CB534B4E2236}" presName="Parent" presStyleLbl="node0" presStyleIdx="0" presStyleCnt="2" custScaleX="26423" custScaleY="54976" custLinFactNeighborX="2926" custLinFactNeighborY="9369">
        <dgm:presLayoutVars>
          <dgm:bulletEnabled val="1"/>
        </dgm:presLayoutVars>
      </dgm:prSet>
      <dgm:spPr/>
    </dgm:pt>
    <dgm:pt modelId="{D49B0F55-E1FB-44B4-8493-ACACAA824D6B}" type="pres">
      <dgm:prSet presAssocID="{8E2B8429-2A01-4195-8731-3737B962BE29}" presName="sibTrans" presStyleCnt="0"/>
      <dgm:spPr/>
    </dgm:pt>
    <dgm:pt modelId="{09BCB516-F2B7-4036-89E6-396546C5BFC3}" type="pres">
      <dgm:prSet presAssocID="{ED898E73-B149-4FF3-8259-AE92468EB581}" presName="composite" presStyleCnt="0"/>
      <dgm:spPr/>
    </dgm:pt>
    <dgm:pt modelId="{A436B0DA-37E2-478C-8753-EC1EC9C094E7}" type="pres">
      <dgm:prSet presAssocID="{ED898E73-B149-4FF3-8259-AE92468EB581}" presName="Image" presStyleLbl="bgShp" presStyleIdx="1" presStyleCnt="2" custScaleX="56434" custScaleY="77489" custLinFactNeighborX="-1733" custLinFactNeighborY="6821"/>
      <dgm:spPr>
        <a:xfrm>
          <a:off x="2512255" y="610697"/>
          <a:ext cx="2220075" cy="1640627"/>
        </a:xfrm>
        <a:prstGeom prst="rect">
          <a:avLst/>
        </a:prstGeom>
        <a:blipFill rotWithShape="1">
          <a:blip xmlns:r="http://schemas.openxmlformats.org/officeDocument/2006/relationships" r:embed="rId2"/>
          <a:stretch>
            <a:fillRect/>
          </a:stretch>
        </a:blipFill>
        <a:ln>
          <a:noFill/>
        </a:ln>
        <a:effectLst/>
      </dgm:spPr>
    </dgm:pt>
    <dgm:pt modelId="{B1E17BCF-6FDC-4CE6-9F2C-DCD6CDED8B1B}" type="pres">
      <dgm:prSet presAssocID="{ED898E73-B149-4FF3-8259-AE92468EB581}" presName="Parent" presStyleLbl="node0" presStyleIdx="1" presStyleCnt="2" custScaleX="26713" custScaleY="55579" custLinFactNeighborX="-161" custLinFactNeighborY="11160">
        <dgm:presLayoutVars>
          <dgm:bulletEnabled val="1"/>
        </dgm:presLayoutVars>
      </dgm:prSet>
      <dgm:spPr/>
    </dgm:pt>
  </dgm:ptLst>
  <dgm:cxnLst>
    <dgm:cxn modelId="{782BB839-589A-4B9F-9AE9-CE1FE9F1DF47}" type="presOf" srcId="{1CA73F37-E504-4428-87FD-56038E06503E}" destId="{486E612D-3709-44F8-958C-304D3C07CC47}" srcOrd="0" destOrd="0" presId="urn:microsoft.com/office/officeart/2008/layout/BendingPictureCaption"/>
    <dgm:cxn modelId="{D386D65F-3913-4054-BE2F-35E5413D8AA4}" srcId="{1CA73F37-E504-4428-87FD-56038E06503E}" destId="{1BED54EA-6473-4C6C-BAE1-CB534B4E2236}" srcOrd="0" destOrd="0" parTransId="{D2192468-B6AA-4E00-92BA-C1624C86AF1A}" sibTransId="{8E2B8429-2A01-4195-8731-3737B962BE29}"/>
    <dgm:cxn modelId="{3DD21177-8390-42A6-A388-8BA408E02519}" type="presOf" srcId="{1BED54EA-6473-4C6C-BAE1-CB534B4E2236}" destId="{4FDB7C61-3E17-41F5-90A6-CBF54FDC0571}" srcOrd="0" destOrd="0" presId="urn:microsoft.com/office/officeart/2008/layout/BendingPictureCaption"/>
    <dgm:cxn modelId="{BDF577A2-2EE9-415C-8462-2CE935749ADE}" srcId="{1CA73F37-E504-4428-87FD-56038E06503E}" destId="{ED898E73-B149-4FF3-8259-AE92468EB581}" srcOrd="1" destOrd="0" parTransId="{42AAFE2F-5778-4218-A753-BB96E622565F}" sibTransId="{50D80A5A-5D66-4383-B2B9-BF9D812EB1D8}"/>
    <dgm:cxn modelId="{4A45BEA2-E75E-4ED3-9F27-BEDD16973694}" type="presOf" srcId="{ED898E73-B149-4FF3-8259-AE92468EB581}" destId="{B1E17BCF-6FDC-4CE6-9F2C-DCD6CDED8B1B}" srcOrd="0" destOrd="0" presId="urn:microsoft.com/office/officeart/2008/layout/BendingPictureCaption"/>
    <dgm:cxn modelId="{A6C4961A-87ED-44A6-8167-010B6F974BC5}" type="presParOf" srcId="{486E612D-3709-44F8-958C-304D3C07CC47}" destId="{59CBD565-BCF3-4B0D-B630-FB678558A502}" srcOrd="0" destOrd="0" presId="urn:microsoft.com/office/officeart/2008/layout/BendingPictureCaption"/>
    <dgm:cxn modelId="{14CE45C1-C73A-47CA-AE9B-13651CA389A2}" type="presParOf" srcId="{59CBD565-BCF3-4B0D-B630-FB678558A502}" destId="{B380BD6B-7DEB-48E7-91E4-C6C1C3A186DB}" srcOrd="0" destOrd="0" presId="urn:microsoft.com/office/officeart/2008/layout/BendingPictureCaption"/>
    <dgm:cxn modelId="{67E5A85D-3396-4AC9-9004-BD5523BA66A8}" type="presParOf" srcId="{59CBD565-BCF3-4B0D-B630-FB678558A502}" destId="{4FDB7C61-3E17-41F5-90A6-CBF54FDC0571}" srcOrd="1" destOrd="0" presId="urn:microsoft.com/office/officeart/2008/layout/BendingPictureCaption"/>
    <dgm:cxn modelId="{0763D16A-FC55-4447-871E-54193A306415}" type="presParOf" srcId="{486E612D-3709-44F8-958C-304D3C07CC47}" destId="{D49B0F55-E1FB-44B4-8493-ACACAA824D6B}" srcOrd="1" destOrd="0" presId="urn:microsoft.com/office/officeart/2008/layout/BendingPictureCaption"/>
    <dgm:cxn modelId="{CB0C6CF0-7CF3-418D-B867-2357CC885356}" type="presParOf" srcId="{486E612D-3709-44F8-958C-304D3C07CC47}" destId="{09BCB516-F2B7-4036-89E6-396546C5BFC3}" srcOrd="2" destOrd="0" presId="urn:microsoft.com/office/officeart/2008/layout/BendingPictureCaption"/>
    <dgm:cxn modelId="{36068549-FCD2-4D32-BA69-9BAC320B29CF}" type="presParOf" srcId="{09BCB516-F2B7-4036-89E6-396546C5BFC3}" destId="{A436B0DA-37E2-478C-8753-EC1EC9C094E7}" srcOrd="0" destOrd="0" presId="urn:microsoft.com/office/officeart/2008/layout/BendingPictureCaption"/>
    <dgm:cxn modelId="{7DE0025F-7026-4D65-B907-A2AEE9408326}" type="presParOf" srcId="{09BCB516-F2B7-4036-89E6-396546C5BFC3}" destId="{B1E17BCF-6FDC-4CE6-9F2C-DCD6CDED8B1B}" srcOrd="1" destOrd="0" presId="urn:microsoft.com/office/officeart/2008/layout/BendingPictureCaption"/>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A73F37-E504-4428-87FD-56038E06503E}" type="doc">
      <dgm:prSet loTypeId="urn:microsoft.com/office/officeart/2008/layout/BendingPictureCaption" loCatId="picture" qsTypeId="urn:microsoft.com/office/officeart/2005/8/quickstyle/simple1" qsCatId="simple" csTypeId="urn:microsoft.com/office/officeart/2005/8/colors/accent1_2" csCatId="accent1" phldr="1"/>
      <dgm:spPr/>
      <dgm:t>
        <a:bodyPr/>
        <a:lstStyle/>
        <a:p>
          <a:endParaRPr kumimoji="1" lang="ja-JP" altLang="en-US"/>
        </a:p>
      </dgm:t>
    </dgm:pt>
    <dgm:pt modelId="{1BED54EA-6473-4C6C-BAE1-CB534B4E2236}">
      <dgm:prSet phldrT="[テキスト]" custT="1"/>
      <dgm:spPr>
        <a:xfrm>
          <a:off x="770723" y="2012673"/>
          <a:ext cx="1270146" cy="315622"/>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kumimoji="1" lang="ja-JP" altLang="en-US" sz="2400" dirty="0">
              <a:solidFill>
                <a:sysClr val="window" lastClr="FFFFFF"/>
              </a:solidFill>
              <a:latin typeface="Calibri" panose="020F0502020204030204"/>
              <a:ea typeface="ＭＳ Ｐゴシック" panose="020B0600070205080204" pitchFamily="50" charset="-128"/>
              <a:cs typeface="+mn-cs"/>
            </a:rPr>
            <a:t>加工前</a:t>
          </a:r>
        </a:p>
      </dgm:t>
    </dgm:pt>
    <dgm:pt modelId="{D2192468-B6AA-4E00-92BA-C1624C86AF1A}" type="parTrans" cxnId="{D386D65F-3913-4054-BE2F-35E5413D8AA4}">
      <dgm:prSet/>
      <dgm:spPr/>
      <dgm:t>
        <a:bodyPr/>
        <a:lstStyle/>
        <a:p>
          <a:endParaRPr kumimoji="1" lang="ja-JP" altLang="en-US"/>
        </a:p>
      </dgm:t>
    </dgm:pt>
    <dgm:pt modelId="{8E2B8429-2A01-4195-8731-3737B962BE29}" type="sibTrans" cxnId="{D386D65F-3913-4054-BE2F-35E5413D8AA4}">
      <dgm:prSet/>
      <dgm:spPr/>
      <dgm:t>
        <a:bodyPr/>
        <a:lstStyle/>
        <a:p>
          <a:endParaRPr kumimoji="1" lang="ja-JP" altLang="en-US"/>
        </a:p>
      </dgm:t>
    </dgm:pt>
    <dgm:pt modelId="{ED898E73-B149-4FF3-8259-AE92468EB581}">
      <dgm:prSet phldrT="[テキスト]" custT="1"/>
      <dgm:spPr>
        <a:xfrm>
          <a:off x="3352804" y="2052367"/>
          <a:ext cx="1129422" cy="262697"/>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kumimoji="1" lang="ja-JP" altLang="en-US" sz="2400" dirty="0">
              <a:solidFill>
                <a:sysClr val="window" lastClr="FFFFFF"/>
              </a:solidFill>
              <a:latin typeface="Calibri" panose="020F0502020204030204"/>
              <a:ea typeface="ＭＳ Ｐゴシック" panose="020B0600070205080204" pitchFamily="50" charset="-128"/>
              <a:cs typeface="+mn-cs"/>
            </a:rPr>
            <a:t>加工後</a:t>
          </a:r>
        </a:p>
      </dgm:t>
    </dgm:pt>
    <dgm:pt modelId="{42AAFE2F-5778-4218-A753-BB96E622565F}" type="parTrans" cxnId="{BDF577A2-2EE9-415C-8462-2CE935749ADE}">
      <dgm:prSet/>
      <dgm:spPr/>
      <dgm:t>
        <a:bodyPr/>
        <a:lstStyle/>
        <a:p>
          <a:endParaRPr kumimoji="1" lang="ja-JP" altLang="en-US"/>
        </a:p>
      </dgm:t>
    </dgm:pt>
    <dgm:pt modelId="{50D80A5A-5D66-4383-B2B9-BF9D812EB1D8}" type="sibTrans" cxnId="{BDF577A2-2EE9-415C-8462-2CE935749ADE}">
      <dgm:prSet/>
      <dgm:spPr/>
      <dgm:t>
        <a:bodyPr/>
        <a:lstStyle/>
        <a:p>
          <a:endParaRPr kumimoji="1" lang="ja-JP" altLang="en-US"/>
        </a:p>
      </dgm:t>
    </dgm:pt>
    <dgm:pt modelId="{486E612D-3709-44F8-958C-304D3C07CC47}" type="pres">
      <dgm:prSet presAssocID="{1CA73F37-E504-4428-87FD-56038E06503E}" presName="diagram" presStyleCnt="0">
        <dgm:presLayoutVars>
          <dgm:dir/>
        </dgm:presLayoutVars>
      </dgm:prSet>
      <dgm:spPr/>
    </dgm:pt>
    <dgm:pt modelId="{59CBD565-BCF3-4B0D-B630-FB678558A502}" type="pres">
      <dgm:prSet presAssocID="{1BED54EA-6473-4C6C-BAE1-CB534B4E2236}" presName="composite" presStyleCnt="0"/>
      <dgm:spPr/>
    </dgm:pt>
    <dgm:pt modelId="{B380BD6B-7DEB-48E7-91E4-C6C1C3A186DB}" type="pres">
      <dgm:prSet presAssocID="{1BED54EA-6473-4C6C-BAE1-CB534B4E2236}" presName="Image" presStyleLbl="bgShp" presStyleIdx="0" presStyleCnt="2" custScaleX="98661" custScaleY="133281" custLinFactNeighborX="-109" custLinFactNeighborY="0"/>
      <dgm:spPr>
        <a:xfrm>
          <a:off x="536" y="597466"/>
          <a:ext cx="2220075" cy="1640627"/>
        </a:xfrm>
        <a:prstGeom prst="rect">
          <a:avLst/>
        </a:prstGeom>
        <a:blipFill rotWithShape="1">
          <a:blip xmlns:r="http://schemas.openxmlformats.org/officeDocument/2006/relationships" r:embed="rId1"/>
          <a:stretch>
            <a:fillRect/>
          </a:stretch>
        </a:blipFill>
        <a:ln>
          <a:noFill/>
        </a:ln>
        <a:effectLst/>
      </dgm:spPr>
    </dgm:pt>
    <dgm:pt modelId="{4FDB7C61-3E17-41F5-90A6-CBF54FDC0571}" type="pres">
      <dgm:prSet presAssocID="{1BED54EA-6473-4C6C-BAE1-CB534B4E2236}" presName="Parent" presStyleLbl="node0" presStyleIdx="0" presStyleCnt="2" custScaleX="49320" custScaleY="102615" custLinFactNeighborX="14777" custLinFactNeighborY="89038">
        <dgm:presLayoutVars>
          <dgm:bulletEnabled val="1"/>
        </dgm:presLayoutVars>
      </dgm:prSet>
      <dgm:spPr/>
    </dgm:pt>
    <dgm:pt modelId="{D49B0F55-E1FB-44B4-8493-ACACAA824D6B}" type="pres">
      <dgm:prSet presAssocID="{8E2B8429-2A01-4195-8731-3737B962BE29}" presName="sibTrans" presStyleCnt="0"/>
      <dgm:spPr/>
    </dgm:pt>
    <dgm:pt modelId="{09BCB516-F2B7-4036-89E6-396546C5BFC3}" type="pres">
      <dgm:prSet presAssocID="{ED898E73-B149-4FF3-8259-AE92468EB581}" presName="composite" presStyleCnt="0"/>
      <dgm:spPr/>
    </dgm:pt>
    <dgm:pt modelId="{A436B0DA-37E2-478C-8753-EC1EC9C094E7}" type="pres">
      <dgm:prSet presAssocID="{ED898E73-B149-4FF3-8259-AE92468EB581}" presName="Image" presStyleLbl="bgShp" presStyleIdx="1" presStyleCnt="2" custScaleX="97504" custScaleY="133603"/>
      <dgm:spPr>
        <a:xfrm>
          <a:off x="2512255" y="610697"/>
          <a:ext cx="2220075" cy="1640627"/>
        </a:xfrm>
        <a:prstGeom prst="rect">
          <a:avLst/>
        </a:prstGeom>
        <a:blipFill rotWithShape="1">
          <a:blip xmlns:r="http://schemas.openxmlformats.org/officeDocument/2006/relationships" r:embed="rId2"/>
          <a:stretch>
            <a:fillRect/>
          </a:stretch>
        </a:blipFill>
        <a:ln>
          <a:noFill/>
        </a:ln>
        <a:effectLst/>
      </dgm:spPr>
    </dgm:pt>
    <dgm:pt modelId="{B1E17BCF-6FDC-4CE6-9F2C-DCD6CDED8B1B}" type="pres">
      <dgm:prSet presAssocID="{ED898E73-B149-4FF3-8259-AE92468EB581}" presName="Parent" presStyleLbl="node0" presStyleIdx="1" presStyleCnt="2" custScaleX="48413" custScaleY="100728" custLinFactNeighborX="13851" custLinFactNeighborY="88094">
        <dgm:presLayoutVars>
          <dgm:bulletEnabled val="1"/>
        </dgm:presLayoutVars>
      </dgm:prSet>
      <dgm:spPr/>
    </dgm:pt>
  </dgm:ptLst>
  <dgm:cxnLst>
    <dgm:cxn modelId="{7D3D771E-1CF0-46D7-AEF8-B48EB39B16B3}" type="presOf" srcId="{1BED54EA-6473-4C6C-BAE1-CB534B4E2236}" destId="{4FDB7C61-3E17-41F5-90A6-CBF54FDC0571}" srcOrd="0" destOrd="0" presId="urn:microsoft.com/office/officeart/2008/layout/BendingPictureCaption"/>
    <dgm:cxn modelId="{3E11AA3B-F490-4EC7-AA85-386E9F7D14A6}" type="presOf" srcId="{ED898E73-B149-4FF3-8259-AE92468EB581}" destId="{B1E17BCF-6FDC-4CE6-9F2C-DCD6CDED8B1B}" srcOrd="0" destOrd="0" presId="urn:microsoft.com/office/officeart/2008/layout/BendingPictureCaption"/>
    <dgm:cxn modelId="{D386D65F-3913-4054-BE2F-35E5413D8AA4}" srcId="{1CA73F37-E504-4428-87FD-56038E06503E}" destId="{1BED54EA-6473-4C6C-BAE1-CB534B4E2236}" srcOrd="0" destOrd="0" parTransId="{D2192468-B6AA-4E00-92BA-C1624C86AF1A}" sibTransId="{8E2B8429-2A01-4195-8731-3737B962BE29}"/>
    <dgm:cxn modelId="{BDF577A2-2EE9-415C-8462-2CE935749ADE}" srcId="{1CA73F37-E504-4428-87FD-56038E06503E}" destId="{ED898E73-B149-4FF3-8259-AE92468EB581}" srcOrd="1" destOrd="0" parTransId="{42AAFE2F-5778-4218-A753-BB96E622565F}" sibTransId="{50D80A5A-5D66-4383-B2B9-BF9D812EB1D8}"/>
    <dgm:cxn modelId="{49462ECE-F8B5-448E-BBDC-5265A974BDEE}" type="presOf" srcId="{1CA73F37-E504-4428-87FD-56038E06503E}" destId="{486E612D-3709-44F8-958C-304D3C07CC47}" srcOrd="0" destOrd="0" presId="urn:microsoft.com/office/officeart/2008/layout/BendingPictureCaption"/>
    <dgm:cxn modelId="{9DA7BCEA-B68F-4E61-8A3D-1DD57EC84ADC}" type="presParOf" srcId="{486E612D-3709-44F8-958C-304D3C07CC47}" destId="{59CBD565-BCF3-4B0D-B630-FB678558A502}" srcOrd="0" destOrd="0" presId="urn:microsoft.com/office/officeart/2008/layout/BendingPictureCaption"/>
    <dgm:cxn modelId="{3A9BD92F-F141-4788-B0D0-07F1B4680693}" type="presParOf" srcId="{59CBD565-BCF3-4B0D-B630-FB678558A502}" destId="{B380BD6B-7DEB-48E7-91E4-C6C1C3A186DB}" srcOrd="0" destOrd="0" presId="urn:microsoft.com/office/officeart/2008/layout/BendingPictureCaption"/>
    <dgm:cxn modelId="{A8A1FB1E-3777-4961-915C-8B5281B0196C}" type="presParOf" srcId="{59CBD565-BCF3-4B0D-B630-FB678558A502}" destId="{4FDB7C61-3E17-41F5-90A6-CBF54FDC0571}" srcOrd="1" destOrd="0" presId="urn:microsoft.com/office/officeart/2008/layout/BendingPictureCaption"/>
    <dgm:cxn modelId="{AE24B2A3-F1C6-4F00-896E-A9A9B97D8D95}" type="presParOf" srcId="{486E612D-3709-44F8-958C-304D3C07CC47}" destId="{D49B0F55-E1FB-44B4-8493-ACACAA824D6B}" srcOrd="1" destOrd="0" presId="urn:microsoft.com/office/officeart/2008/layout/BendingPictureCaption"/>
    <dgm:cxn modelId="{DF21317F-C94F-4DC4-A145-2D680583886E}" type="presParOf" srcId="{486E612D-3709-44F8-958C-304D3C07CC47}" destId="{09BCB516-F2B7-4036-89E6-396546C5BFC3}" srcOrd="2" destOrd="0" presId="urn:microsoft.com/office/officeart/2008/layout/BendingPictureCaption"/>
    <dgm:cxn modelId="{FE79AD01-059A-4FAD-AB28-C7B7F2761645}" type="presParOf" srcId="{09BCB516-F2B7-4036-89E6-396546C5BFC3}" destId="{A436B0DA-37E2-478C-8753-EC1EC9C094E7}" srcOrd="0" destOrd="0" presId="urn:microsoft.com/office/officeart/2008/layout/BendingPictureCaption"/>
    <dgm:cxn modelId="{FEF56087-4EC5-4F54-A53B-7C814EEE67D9}" type="presParOf" srcId="{09BCB516-F2B7-4036-89E6-396546C5BFC3}" destId="{B1E17BCF-6FDC-4CE6-9F2C-DCD6CDED8B1B}" srcOrd="1" destOrd="0" presId="urn:microsoft.com/office/officeart/2008/layout/BendingPictureCaption"/>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A242-1AF8-47FA-8AFF-7C9E1DD0DC82}">
      <dsp:nvSpPr>
        <dsp:cNvPr id="0" name=""/>
        <dsp:cNvSpPr/>
      </dsp:nvSpPr>
      <dsp:spPr>
        <a:xfrm>
          <a:off x="1072127" y="0"/>
          <a:ext cx="9596965" cy="585806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13DF12-10C0-4808-BEEE-640E585FC13E}">
      <dsp:nvSpPr>
        <dsp:cNvPr id="0" name=""/>
        <dsp:cNvSpPr/>
      </dsp:nvSpPr>
      <dsp:spPr>
        <a:xfrm>
          <a:off x="12128" y="1757419"/>
          <a:ext cx="3634145" cy="23432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kumimoji="1" lang="ja-JP" altLang="en-US" sz="3700" kern="1200" dirty="0"/>
            <a:t>①　顔画像データの作成（前処理、正規化）</a:t>
          </a:r>
        </a:p>
      </dsp:txBody>
      <dsp:txXfrm>
        <a:off x="126515" y="1871806"/>
        <a:ext cx="3405371" cy="2114452"/>
      </dsp:txXfrm>
    </dsp:sp>
    <dsp:sp modelId="{830A176E-B36C-463A-8611-596392CF1492}">
      <dsp:nvSpPr>
        <dsp:cNvPr id="0" name=""/>
        <dsp:cNvSpPr/>
      </dsp:nvSpPr>
      <dsp:spPr>
        <a:xfrm>
          <a:off x="3828201" y="1757419"/>
          <a:ext cx="3634145" cy="23432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kumimoji="1" lang="ja-JP" altLang="en-US" sz="3700" kern="1200" dirty="0"/>
            <a:t>②　特徴抽出、類似検索</a:t>
          </a:r>
        </a:p>
      </dsp:txBody>
      <dsp:txXfrm>
        <a:off x="3942588" y="1871806"/>
        <a:ext cx="3405371" cy="2114452"/>
      </dsp:txXfrm>
    </dsp:sp>
    <dsp:sp modelId="{D2586AFC-9045-4911-9881-45F21CE5F510}">
      <dsp:nvSpPr>
        <dsp:cNvPr id="0" name=""/>
        <dsp:cNvSpPr/>
      </dsp:nvSpPr>
      <dsp:spPr>
        <a:xfrm>
          <a:off x="7644274" y="1757419"/>
          <a:ext cx="3634145" cy="23432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kumimoji="1" lang="ja-JP" altLang="en-US" sz="3700" kern="1200" dirty="0"/>
            <a:t>③　識別</a:t>
          </a:r>
        </a:p>
      </dsp:txBody>
      <dsp:txXfrm>
        <a:off x="7758661" y="1871806"/>
        <a:ext cx="3405371" cy="2114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D3B05-27C9-44E1-AF51-8E63FDF4BE97}">
      <dsp:nvSpPr>
        <dsp:cNvPr id="0" name=""/>
        <dsp:cNvSpPr/>
      </dsp:nvSpPr>
      <dsp:spPr>
        <a:xfrm>
          <a:off x="363167" y="0"/>
          <a:ext cx="2987851" cy="298785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a:noFill/>
        </a:ln>
        <a:effectLst/>
        <a:scene3d>
          <a:camera prst="orthographicFront"/>
          <a:lightRig rig="chilly" dir="t"/>
        </a:scene3d>
        <a:sp3d z="-25700" extrusionH="63500" contourW="12700" prstMaterial="matte">
          <a:contourClr>
            <a:sysClr val="window" lastClr="FFFFFF"/>
          </a:contourClr>
        </a:sp3d>
      </dsp:spPr>
      <dsp:style>
        <a:lnRef idx="0">
          <a:scrgbClr r="0" g="0" b="0"/>
        </a:lnRef>
        <a:fillRef idx="1">
          <a:scrgbClr r="0" g="0" b="0"/>
        </a:fillRef>
        <a:effectRef idx="0">
          <a:scrgbClr r="0" g="0" b="0"/>
        </a:effectRef>
        <a:fontRef idx="minor"/>
      </dsp:style>
    </dsp:sp>
    <dsp:sp modelId="{C4107EC4-932F-43E5-B2AB-785DC7B6899D}">
      <dsp:nvSpPr>
        <dsp:cNvPr id="0" name=""/>
        <dsp:cNvSpPr/>
      </dsp:nvSpPr>
      <dsp:spPr>
        <a:xfrm>
          <a:off x="1172937" y="2181240"/>
          <a:ext cx="2987851" cy="2987851"/>
        </a:xfrm>
        <a:prstGeom prst="roundRect">
          <a:avLst>
            <a:gd name="adj" fmla="val 10000"/>
          </a:avLst>
        </a:prstGeom>
        <a:solidFill>
          <a:schemeClr val="tx2">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solidFill>
                <a:sysClr val="window" lastClr="FFFFFF"/>
              </a:solidFill>
              <a:latin typeface="Trebuchet MS" panose="020B0603020202020204"/>
              <a:ea typeface="メイリオ" panose="020B0604030504040204" pitchFamily="50" charset="-128"/>
              <a:cs typeface="+mn-cs"/>
            </a:rPr>
            <a:t>顔認識システムを用いて、顔の位置を特定</a:t>
          </a:r>
          <a:endParaRPr kumimoji="1" lang="ja-JP" altLang="en-US" sz="2900" kern="1200" dirty="0">
            <a:solidFill>
              <a:sysClr val="window" lastClr="FFFFFF"/>
            </a:solidFill>
            <a:latin typeface="Trebuchet MS" panose="020B0603020202020204"/>
            <a:ea typeface="メイリオ" panose="020B0604030504040204" pitchFamily="50" charset="-128"/>
            <a:cs typeface="+mn-cs"/>
          </a:endParaRPr>
        </a:p>
      </dsp:txBody>
      <dsp:txXfrm>
        <a:off x="1260448" y="2268751"/>
        <a:ext cx="2812829" cy="2812829"/>
      </dsp:txXfrm>
    </dsp:sp>
    <dsp:sp modelId="{B25901DA-E985-41A5-BA90-B5D6500421AB}">
      <dsp:nvSpPr>
        <dsp:cNvPr id="0" name=""/>
        <dsp:cNvSpPr/>
      </dsp:nvSpPr>
      <dsp:spPr>
        <a:xfrm rot="21425968">
          <a:off x="3831089" y="1022754"/>
          <a:ext cx="480994" cy="717938"/>
        </a:xfrm>
        <a:prstGeom prst="rightArrow">
          <a:avLst>
            <a:gd name="adj1" fmla="val 60000"/>
            <a:gd name="adj2" fmla="val 50000"/>
          </a:avLst>
        </a:prstGeom>
        <a:solidFill>
          <a:schemeClr val="tx2">
            <a:lumMod val="40000"/>
            <a:lumOff val="60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kumimoji="1" lang="ja-JP" altLang="en-US" sz="3200" kern="1200" dirty="0">
            <a:solidFill>
              <a:sysClr val="window" lastClr="FFFFFF"/>
            </a:solidFill>
            <a:latin typeface="Trebuchet MS" panose="020B0603020202020204"/>
            <a:ea typeface="メイリオ" panose="020B0604030504040204" pitchFamily="50" charset="-128"/>
            <a:cs typeface="+mn-cs"/>
          </a:endParaRPr>
        </a:p>
      </dsp:txBody>
      <dsp:txXfrm>
        <a:off x="3831181" y="1169993"/>
        <a:ext cx="336696" cy="430762"/>
      </dsp:txXfrm>
    </dsp:sp>
    <dsp:sp modelId="{C1B79BEC-15EF-4669-B0BA-5FDA6E1D1AA1}">
      <dsp:nvSpPr>
        <dsp:cNvPr id="0" name=""/>
        <dsp:cNvSpPr/>
      </dsp:nvSpPr>
      <dsp:spPr>
        <a:xfrm>
          <a:off x="4723527" y="280180"/>
          <a:ext cx="1947033" cy="203837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25700" extrusionH="63500" contourW="12700" prstMaterial="matte">
          <a:contourClr>
            <a:sysClr val="window" lastClr="FFFFFF"/>
          </a:contourClr>
        </a:sp3d>
      </dsp:spPr>
      <dsp:style>
        <a:lnRef idx="0">
          <a:scrgbClr r="0" g="0" b="0"/>
        </a:lnRef>
        <a:fillRef idx="1">
          <a:scrgbClr r="0" g="0" b="0"/>
        </a:fillRef>
        <a:effectRef idx="0">
          <a:scrgbClr r="0" g="0" b="0"/>
        </a:effectRef>
        <a:fontRef idx="minor"/>
      </dsp:style>
    </dsp:sp>
    <dsp:sp modelId="{7DFE068A-6259-4D98-81A1-2CD061BEEBF6}">
      <dsp:nvSpPr>
        <dsp:cNvPr id="0" name=""/>
        <dsp:cNvSpPr/>
      </dsp:nvSpPr>
      <dsp:spPr>
        <a:xfrm>
          <a:off x="5250303" y="2181240"/>
          <a:ext cx="2987851" cy="2987851"/>
        </a:xfrm>
        <a:prstGeom prst="roundRect">
          <a:avLst>
            <a:gd name="adj" fmla="val 10000"/>
          </a:avLst>
        </a:prstGeom>
        <a:solidFill>
          <a:schemeClr val="tx2">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dirty="0">
              <a:solidFill>
                <a:sysClr val="window" lastClr="FFFFFF"/>
              </a:solidFill>
              <a:latin typeface="Trebuchet MS" panose="020B0603020202020204"/>
              <a:ea typeface="メイリオ" panose="020B0604030504040204" pitchFamily="50" charset="-128"/>
              <a:cs typeface="+mn-cs"/>
            </a:rPr>
            <a:t>特定した顔を切り取る</a:t>
          </a:r>
        </a:p>
      </dsp:txBody>
      <dsp:txXfrm>
        <a:off x="5337814" y="2268751"/>
        <a:ext cx="2812829" cy="2812829"/>
      </dsp:txXfrm>
    </dsp:sp>
    <dsp:sp modelId="{4DB37E4E-5DB5-4BAF-92B6-A2AB8AF726C2}">
      <dsp:nvSpPr>
        <dsp:cNvPr id="0" name=""/>
        <dsp:cNvSpPr/>
      </dsp:nvSpPr>
      <dsp:spPr>
        <a:xfrm rot="145820">
          <a:off x="7411028" y="1028878"/>
          <a:ext cx="741468" cy="717938"/>
        </a:xfrm>
        <a:prstGeom prst="rightArrow">
          <a:avLst>
            <a:gd name="adj1" fmla="val 60000"/>
            <a:gd name="adj2" fmla="val 50000"/>
          </a:avLst>
        </a:prstGeom>
        <a:solidFill>
          <a:schemeClr val="tx2">
            <a:lumMod val="40000"/>
            <a:lumOff val="60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kumimoji="1" lang="ja-JP" altLang="en-US" sz="3200" kern="1200" dirty="0">
            <a:solidFill>
              <a:sysClr val="window" lastClr="FFFFFF"/>
            </a:solidFill>
            <a:latin typeface="Trebuchet MS" panose="020B0603020202020204"/>
            <a:ea typeface="メイリオ" panose="020B0604030504040204" pitchFamily="50" charset="-128"/>
            <a:cs typeface="+mn-cs"/>
          </a:endParaRPr>
        </a:p>
      </dsp:txBody>
      <dsp:txXfrm>
        <a:off x="7411125" y="1167899"/>
        <a:ext cx="526087" cy="430762"/>
      </dsp:txXfrm>
    </dsp:sp>
    <dsp:sp modelId="{D6D1CC35-D82A-4200-96F3-520957DE2CFB}">
      <dsp:nvSpPr>
        <dsp:cNvPr id="0" name=""/>
        <dsp:cNvSpPr/>
      </dsp:nvSpPr>
      <dsp:spPr>
        <a:xfrm>
          <a:off x="8787136" y="0"/>
          <a:ext cx="2987851" cy="298785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chilly" dir="t"/>
        </a:scene3d>
        <a:sp3d z="-25700" extrusionH="63500" contourW="12700" prstMaterial="matte">
          <a:contourClr>
            <a:sysClr val="window" lastClr="FFFFFF"/>
          </a:contourClr>
        </a:sp3d>
      </dsp:spPr>
      <dsp:style>
        <a:lnRef idx="0">
          <a:scrgbClr r="0" g="0" b="0"/>
        </a:lnRef>
        <a:fillRef idx="1">
          <a:scrgbClr r="0" g="0" b="0"/>
        </a:fillRef>
        <a:effectRef idx="0">
          <a:scrgbClr r="0" g="0" b="0"/>
        </a:effectRef>
        <a:fontRef idx="minor"/>
      </dsp:style>
    </dsp:sp>
    <dsp:sp modelId="{053AA6C1-CCB6-413E-ABCA-60E3043718FA}">
      <dsp:nvSpPr>
        <dsp:cNvPr id="0" name=""/>
        <dsp:cNvSpPr/>
      </dsp:nvSpPr>
      <dsp:spPr>
        <a:xfrm>
          <a:off x="9278460" y="2181240"/>
          <a:ext cx="2987851" cy="2987851"/>
        </a:xfrm>
        <a:prstGeom prst="roundRect">
          <a:avLst>
            <a:gd name="adj" fmla="val 10000"/>
          </a:avLst>
        </a:prstGeom>
        <a:solidFill>
          <a:schemeClr val="tx2">
            <a:lumMod val="40000"/>
            <a:lumOff val="6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kumimoji="1" lang="ja-JP" altLang="en-US" sz="2600" kern="1200" dirty="0">
              <a:solidFill>
                <a:sysClr val="window" lastClr="FFFFFF"/>
              </a:solidFill>
              <a:latin typeface="Trebuchet MS" panose="020B0603020202020204"/>
              <a:ea typeface="メイリオ" panose="020B0604030504040204" pitchFamily="50" charset="-128"/>
              <a:cs typeface="+mn-cs"/>
            </a:rPr>
            <a:t>切り取ったすべての顔写真を同じサイズにする。</a:t>
          </a:r>
        </a:p>
      </dsp:txBody>
      <dsp:txXfrm>
        <a:off x="9365971" y="2268751"/>
        <a:ext cx="2812829" cy="28128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0BD6B-7DEB-48E7-91E4-C6C1C3A186DB}">
      <dsp:nvSpPr>
        <dsp:cNvPr id="0" name=""/>
        <dsp:cNvSpPr/>
      </dsp:nvSpPr>
      <dsp:spPr>
        <a:xfrm>
          <a:off x="1268" y="539995"/>
          <a:ext cx="2483222" cy="2483244"/>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4FDB7C61-3E17-41F5-90A6-CBF54FDC0571}">
      <dsp:nvSpPr>
        <dsp:cNvPr id="0" name=""/>
        <dsp:cNvSpPr/>
      </dsp:nvSpPr>
      <dsp:spPr>
        <a:xfrm>
          <a:off x="1439999" y="2880001"/>
          <a:ext cx="1076468" cy="5382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5000"/>
            </a:spcAft>
            <a:buNone/>
          </a:pPr>
          <a:r>
            <a:rPr kumimoji="1" lang="ja-JP" altLang="en-US" sz="2500" kern="1200" dirty="0"/>
            <a:t>加工前</a:t>
          </a:r>
        </a:p>
      </dsp:txBody>
      <dsp:txXfrm>
        <a:off x="1439999" y="2880001"/>
        <a:ext cx="1076468" cy="538237"/>
      </dsp:txXfrm>
    </dsp:sp>
    <dsp:sp modelId="{A436B0DA-37E2-478C-8753-EC1EC9C094E7}">
      <dsp:nvSpPr>
        <dsp:cNvPr id="0" name=""/>
        <dsp:cNvSpPr/>
      </dsp:nvSpPr>
      <dsp:spPr>
        <a:xfrm>
          <a:off x="2880526" y="539991"/>
          <a:ext cx="2518205" cy="2518203"/>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B1E17BCF-6FDC-4CE6-9F2C-DCD6CDED8B1B}">
      <dsp:nvSpPr>
        <dsp:cNvPr id="0" name=""/>
        <dsp:cNvSpPr/>
      </dsp:nvSpPr>
      <dsp:spPr>
        <a:xfrm>
          <a:off x="4247995" y="2880001"/>
          <a:ext cx="1064253" cy="5321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5000"/>
            </a:spcAft>
            <a:buNone/>
          </a:pPr>
          <a:r>
            <a:rPr kumimoji="1" lang="ja-JP" altLang="en-US" sz="2500" kern="1200" dirty="0"/>
            <a:t>加工後</a:t>
          </a:r>
        </a:p>
      </dsp:txBody>
      <dsp:txXfrm>
        <a:off x="4247995" y="2880001"/>
        <a:ext cx="1064253" cy="532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FFD25-C4EB-42FC-8881-1CB3E437F418}">
      <dsp:nvSpPr>
        <dsp:cNvPr id="0" name=""/>
        <dsp:cNvSpPr/>
      </dsp:nvSpPr>
      <dsp:spPr>
        <a:xfrm>
          <a:off x="524" y="553970"/>
          <a:ext cx="2440855" cy="2440853"/>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81A15F10-876F-4479-833D-6ACF293CBFED}">
      <dsp:nvSpPr>
        <dsp:cNvPr id="0" name=""/>
        <dsp:cNvSpPr/>
      </dsp:nvSpPr>
      <dsp:spPr>
        <a:xfrm>
          <a:off x="1424572" y="2868022"/>
          <a:ext cx="1075212" cy="5376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5000"/>
            </a:spcAft>
            <a:buNone/>
          </a:pPr>
          <a:r>
            <a:rPr kumimoji="1" lang="ja-JP" altLang="en-US" sz="2500" kern="1200" dirty="0"/>
            <a:t>加工前</a:t>
          </a:r>
        </a:p>
      </dsp:txBody>
      <dsp:txXfrm>
        <a:off x="1424572" y="2868022"/>
        <a:ext cx="1075212" cy="537608"/>
      </dsp:txXfrm>
    </dsp:sp>
    <dsp:sp modelId="{2301B5E2-D803-4FEF-983F-DBB31603E39E}">
      <dsp:nvSpPr>
        <dsp:cNvPr id="0" name=""/>
        <dsp:cNvSpPr/>
      </dsp:nvSpPr>
      <dsp:spPr>
        <a:xfrm>
          <a:off x="2880009" y="539996"/>
          <a:ext cx="2440516" cy="2456451"/>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ACEF5715-D1D4-4FF6-908C-CE2E4926B318}">
      <dsp:nvSpPr>
        <dsp:cNvPr id="0" name=""/>
        <dsp:cNvSpPr/>
      </dsp:nvSpPr>
      <dsp:spPr>
        <a:xfrm>
          <a:off x="4230821" y="2886714"/>
          <a:ext cx="1075212" cy="53760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5000"/>
            </a:spcAft>
            <a:buNone/>
          </a:pPr>
          <a:r>
            <a:rPr kumimoji="1" lang="ja-JP" altLang="en-US" sz="2500" kern="1200" dirty="0"/>
            <a:t>加工後</a:t>
          </a:r>
        </a:p>
      </dsp:txBody>
      <dsp:txXfrm>
        <a:off x="4230821" y="2886714"/>
        <a:ext cx="1075212" cy="5376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0BD6B-7DEB-48E7-91E4-C6C1C3A186DB}">
      <dsp:nvSpPr>
        <dsp:cNvPr id="0" name=""/>
        <dsp:cNvSpPr/>
      </dsp:nvSpPr>
      <dsp:spPr>
        <a:xfrm>
          <a:off x="493" y="539990"/>
          <a:ext cx="2425790" cy="2425775"/>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4FDB7C61-3E17-41F5-90A6-CBF54FDC0571}">
      <dsp:nvSpPr>
        <dsp:cNvPr id="0" name=""/>
        <dsp:cNvSpPr/>
      </dsp:nvSpPr>
      <dsp:spPr>
        <a:xfrm>
          <a:off x="1406764" y="2854683"/>
          <a:ext cx="985691" cy="492851"/>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5000"/>
            </a:spcAft>
            <a:buNone/>
          </a:pPr>
          <a:r>
            <a:rPr kumimoji="1" lang="ja-JP" altLang="en-US" sz="2300" kern="1200" dirty="0">
              <a:solidFill>
                <a:sysClr val="window" lastClr="FFFFFF"/>
              </a:solidFill>
              <a:latin typeface="Calibri" panose="020F0502020204030204"/>
              <a:ea typeface="ＭＳ Ｐゴシック" panose="020B0600070205080204" pitchFamily="50" charset="-128"/>
              <a:cs typeface="+mn-cs"/>
            </a:rPr>
            <a:t>加工前</a:t>
          </a:r>
        </a:p>
      </dsp:txBody>
      <dsp:txXfrm>
        <a:off x="1406764" y="2854683"/>
        <a:ext cx="985691" cy="492851"/>
      </dsp:txXfrm>
    </dsp:sp>
    <dsp:sp modelId="{A436B0DA-37E2-478C-8753-EC1EC9C094E7}">
      <dsp:nvSpPr>
        <dsp:cNvPr id="0" name=""/>
        <dsp:cNvSpPr/>
      </dsp:nvSpPr>
      <dsp:spPr>
        <a:xfrm>
          <a:off x="2879989" y="540007"/>
          <a:ext cx="2443107" cy="2479042"/>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B1E17BCF-6FDC-4CE6-9F2C-DCD6CDED8B1B}">
      <dsp:nvSpPr>
        <dsp:cNvPr id="0" name=""/>
        <dsp:cNvSpPr/>
      </dsp:nvSpPr>
      <dsp:spPr>
        <a:xfrm>
          <a:off x="4247989" y="2880002"/>
          <a:ext cx="996509" cy="498257"/>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15" tIns="43815" rIns="43815" bIns="43815" numCol="1" spcCol="1270" anchor="ctr" anchorCtr="0">
          <a:noAutofit/>
        </a:bodyPr>
        <a:lstStyle/>
        <a:p>
          <a:pPr marL="0" lvl="0" indent="0" algn="ctr" defTabSz="1022350">
            <a:lnSpc>
              <a:spcPct val="90000"/>
            </a:lnSpc>
            <a:spcBef>
              <a:spcPct val="0"/>
            </a:spcBef>
            <a:spcAft>
              <a:spcPct val="5000"/>
            </a:spcAft>
            <a:buNone/>
          </a:pPr>
          <a:r>
            <a:rPr kumimoji="1" lang="ja-JP" altLang="en-US" sz="2300" kern="1200" dirty="0">
              <a:solidFill>
                <a:sysClr val="window" lastClr="FFFFFF"/>
              </a:solidFill>
              <a:latin typeface="Calibri" panose="020F0502020204030204"/>
              <a:ea typeface="ＭＳ Ｐゴシック" panose="020B0600070205080204" pitchFamily="50" charset="-128"/>
              <a:cs typeface="+mn-cs"/>
            </a:rPr>
            <a:t>加工後</a:t>
          </a:r>
        </a:p>
      </dsp:txBody>
      <dsp:txXfrm>
        <a:off x="4247989" y="2880002"/>
        <a:ext cx="996509" cy="4982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0BD6B-7DEB-48E7-91E4-C6C1C3A186DB}">
      <dsp:nvSpPr>
        <dsp:cNvPr id="0" name=""/>
        <dsp:cNvSpPr/>
      </dsp:nvSpPr>
      <dsp:spPr>
        <a:xfrm>
          <a:off x="317" y="525078"/>
          <a:ext cx="2554161" cy="2549842"/>
        </a:xfrm>
        <a:prstGeom prst="rect">
          <a:avLst/>
        </a:prstGeom>
        <a:blipFill rotWithShape="1">
          <a:blip xmlns:r="http://schemas.openxmlformats.org/officeDocument/2006/relationships" r:embed="rId1"/>
          <a:stretch>
            <a:fillRect/>
          </a:stretch>
        </a:blipFill>
        <a:ln>
          <a:noFill/>
        </a:ln>
        <a:effectLst/>
      </dsp:spPr>
      <dsp:style>
        <a:lnRef idx="0">
          <a:scrgbClr r="0" g="0" b="0"/>
        </a:lnRef>
        <a:fillRef idx="1">
          <a:scrgbClr r="0" g="0" b="0"/>
        </a:fillRef>
        <a:effectRef idx="0">
          <a:scrgbClr r="0" g="0" b="0"/>
        </a:effectRef>
        <a:fontRef idx="minor"/>
      </dsp:style>
    </dsp:sp>
    <dsp:sp modelId="{4FDB7C61-3E17-41F5-90A6-CBF54FDC0571}">
      <dsp:nvSpPr>
        <dsp:cNvPr id="0" name=""/>
        <dsp:cNvSpPr/>
      </dsp:nvSpPr>
      <dsp:spPr>
        <a:xfrm>
          <a:off x="1404008" y="2880000"/>
          <a:ext cx="1100229" cy="550116"/>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kumimoji="1" lang="ja-JP" altLang="en-US" sz="2400" kern="1200" dirty="0">
              <a:solidFill>
                <a:sysClr val="window" lastClr="FFFFFF"/>
              </a:solidFill>
              <a:latin typeface="Calibri" panose="020F0502020204030204"/>
              <a:ea typeface="ＭＳ Ｐゴシック" panose="020B0600070205080204" pitchFamily="50" charset="-128"/>
              <a:cs typeface="+mn-cs"/>
            </a:rPr>
            <a:t>加工前</a:t>
          </a:r>
        </a:p>
      </dsp:txBody>
      <dsp:txXfrm>
        <a:off x="1404008" y="2880000"/>
        <a:ext cx="1100229" cy="550116"/>
      </dsp:txXfrm>
    </dsp:sp>
    <dsp:sp modelId="{A436B0DA-37E2-478C-8753-EC1EC9C094E7}">
      <dsp:nvSpPr>
        <dsp:cNvPr id="0" name=""/>
        <dsp:cNvSpPr/>
      </dsp:nvSpPr>
      <dsp:spPr>
        <a:xfrm>
          <a:off x="2872652" y="521998"/>
          <a:ext cx="2524208" cy="2556002"/>
        </a:xfrm>
        <a:prstGeom prst="rect">
          <a:avLst/>
        </a:prstGeom>
        <a:blipFill rotWithShape="1">
          <a:blip xmlns:r="http://schemas.openxmlformats.org/officeDocument/2006/relationships" r:embed="rId2"/>
          <a:stretch>
            <a:fillRect/>
          </a:stretch>
        </a:blipFill>
        <a:ln>
          <a:noFill/>
        </a:ln>
        <a:effectLst/>
      </dsp:spPr>
      <dsp:style>
        <a:lnRef idx="0">
          <a:scrgbClr r="0" g="0" b="0"/>
        </a:lnRef>
        <a:fillRef idx="1">
          <a:scrgbClr r="0" g="0" b="0"/>
        </a:fillRef>
        <a:effectRef idx="0">
          <a:scrgbClr r="0" g="0" b="0"/>
        </a:effectRef>
        <a:fontRef idx="minor"/>
      </dsp:style>
    </dsp:sp>
    <dsp:sp modelId="{B1E17BCF-6FDC-4CE6-9F2C-DCD6CDED8B1B}">
      <dsp:nvSpPr>
        <dsp:cNvPr id="0" name=""/>
        <dsp:cNvSpPr/>
      </dsp:nvSpPr>
      <dsp:spPr>
        <a:xfrm>
          <a:off x="4248005" y="2879998"/>
          <a:ext cx="1079995" cy="540000"/>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5000"/>
            </a:spcAft>
            <a:buNone/>
          </a:pPr>
          <a:r>
            <a:rPr kumimoji="1" lang="ja-JP" altLang="en-US" sz="2400" kern="1200" dirty="0">
              <a:solidFill>
                <a:sysClr val="window" lastClr="FFFFFF"/>
              </a:solidFill>
              <a:latin typeface="Calibri" panose="020F0502020204030204"/>
              <a:ea typeface="ＭＳ Ｐゴシック" panose="020B0600070205080204" pitchFamily="50" charset="-128"/>
              <a:cs typeface="+mn-cs"/>
            </a:rPr>
            <a:t>加工後</a:t>
          </a:r>
        </a:p>
      </dsp:txBody>
      <dsp:txXfrm>
        <a:off x="4248005" y="2879998"/>
        <a:ext cx="1079995" cy="540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6A1227-0FF9-4FCD-9C77-218D29FEF558}" type="datetimeFigureOut">
              <a:rPr kumimoji="1" lang="ja-JP" altLang="en-US" smtClean="0"/>
              <a:t>2019/1/23</a:t>
            </a:fld>
            <a:endParaRPr kumimoji="1" lang="ja-JP" altLang="en-US"/>
          </a:p>
        </p:txBody>
      </p:sp>
      <p:sp>
        <p:nvSpPr>
          <p:cNvPr id="4" name="スライド イメージ プレースホルダー 3"/>
          <p:cNvSpPr>
            <a:spLocks noGrp="1" noRot="1" noChangeAspect="1"/>
          </p:cNvSpPr>
          <p:nvPr>
            <p:ph type="sldImg" idx="2"/>
          </p:nvPr>
        </p:nvSpPr>
        <p:spPr>
          <a:xfrm>
            <a:off x="2336800" y="1143000"/>
            <a:ext cx="2184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C4235-CAED-4663-8BFB-5C689F668054}" type="slidenum">
              <a:rPr kumimoji="1" lang="ja-JP" altLang="en-US" smtClean="0"/>
              <a:t>‹#›</a:t>
            </a:fld>
            <a:endParaRPr kumimoji="1" lang="ja-JP" altLang="en-US"/>
          </a:p>
        </p:txBody>
      </p:sp>
    </p:spTree>
    <p:extLst>
      <p:ext uri="{BB962C8B-B14F-4D97-AF65-F5344CB8AC3E}">
        <p14:creationId xmlns:p14="http://schemas.microsoft.com/office/powerpoint/2010/main" val="16783260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75778030-F183-664F-8F81-7D7C3CB18015}" type="slidenum">
              <a:rPr kumimoji="1" lang="ja-JP" altLang="en-US" smtClean="0"/>
              <a:t>1</a:t>
            </a:fld>
            <a:endParaRPr kumimoji="1" lang="ja-JP" altLang="en-US" dirty="0"/>
          </a:p>
        </p:txBody>
      </p:sp>
    </p:spTree>
    <p:extLst>
      <p:ext uri="{BB962C8B-B14F-4D97-AF65-F5344CB8AC3E}">
        <p14:creationId xmlns:p14="http://schemas.microsoft.com/office/powerpoint/2010/main" val="2253007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9A8C4235-CAED-4663-8BFB-5C689F668054}" type="slidenum">
              <a:rPr kumimoji="1" lang="ja-JP" altLang="en-US" smtClean="0"/>
              <a:t>2</a:t>
            </a:fld>
            <a:endParaRPr kumimoji="1" lang="ja-JP" altLang="en-US"/>
          </a:p>
        </p:txBody>
      </p:sp>
    </p:spTree>
    <p:extLst>
      <p:ext uri="{BB962C8B-B14F-4D97-AF65-F5344CB8AC3E}">
        <p14:creationId xmlns:p14="http://schemas.microsoft.com/office/powerpoint/2010/main" val="2541653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2270999" y="13298394"/>
            <a:ext cx="25737980" cy="9176088"/>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4541998" y="24258165"/>
            <a:ext cx="21195984" cy="10939957"/>
          </a:xfrm>
        </p:spPr>
        <p:txBody>
          <a:bodyPr/>
          <a:lstStyle>
            <a:lvl1pPr marL="0" indent="0" algn="ctr">
              <a:buNone/>
              <a:defRPr>
                <a:solidFill>
                  <a:schemeClr val="tx1">
                    <a:tint val="75000"/>
                  </a:schemeClr>
                </a:solidFill>
              </a:defRPr>
            </a:lvl1pPr>
            <a:lvl2pPr marL="1834285" indent="0" algn="ctr">
              <a:buNone/>
              <a:defRPr>
                <a:solidFill>
                  <a:schemeClr val="tx1">
                    <a:tint val="75000"/>
                  </a:schemeClr>
                </a:solidFill>
              </a:defRPr>
            </a:lvl2pPr>
            <a:lvl3pPr marL="3668569" indent="0" algn="ctr">
              <a:buNone/>
              <a:defRPr>
                <a:solidFill>
                  <a:schemeClr val="tx1">
                    <a:tint val="75000"/>
                  </a:schemeClr>
                </a:solidFill>
              </a:defRPr>
            </a:lvl3pPr>
            <a:lvl4pPr marL="5502854" indent="0" algn="ctr">
              <a:buNone/>
              <a:defRPr>
                <a:solidFill>
                  <a:schemeClr val="tx1">
                    <a:tint val="75000"/>
                  </a:schemeClr>
                </a:solidFill>
              </a:defRPr>
            </a:lvl4pPr>
            <a:lvl5pPr marL="7337138" indent="0" algn="ctr">
              <a:buNone/>
              <a:defRPr>
                <a:solidFill>
                  <a:schemeClr val="tx1">
                    <a:tint val="75000"/>
                  </a:schemeClr>
                </a:solidFill>
              </a:defRPr>
            </a:lvl5pPr>
            <a:lvl6pPr marL="9171424" indent="0" algn="ctr">
              <a:buNone/>
              <a:defRPr>
                <a:solidFill>
                  <a:schemeClr val="tx1">
                    <a:tint val="75000"/>
                  </a:schemeClr>
                </a:solidFill>
              </a:defRPr>
            </a:lvl6pPr>
            <a:lvl7pPr marL="11005707" indent="0" algn="ctr">
              <a:buNone/>
              <a:defRPr>
                <a:solidFill>
                  <a:schemeClr val="tx1">
                    <a:tint val="75000"/>
                  </a:schemeClr>
                </a:solidFill>
              </a:defRPr>
            </a:lvl7pPr>
            <a:lvl8pPr marL="12839993" indent="0" algn="ctr">
              <a:buNone/>
              <a:defRPr>
                <a:solidFill>
                  <a:schemeClr val="tx1">
                    <a:tint val="75000"/>
                  </a:schemeClr>
                </a:solidFill>
              </a:defRPr>
            </a:lvl8pPr>
            <a:lvl9pPr marL="14674276"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797A01BE-B01F-4BF7-B98B-637D558E7802}" type="datetimeFigureOut">
              <a:rPr kumimoji="1" lang="ja-JP" altLang="en-US" smtClean="0"/>
              <a:pPr/>
              <a:t>2019/1/23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5E68D601-C3C0-48F9-830D-98D2A7CFD92E}" type="slidenum">
              <a:rPr kumimoji="1" lang="ja-JP" altLang="en-US" smtClean="0"/>
              <a:pPr/>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797A01BE-B01F-4BF7-B98B-637D558E7802}" type="datetimeFigureOut">
              <a:rPr kumimoji="1" lang="ja-JP" altLang="en-US" smtClean="0"/>
              <a:pPr/>
              <a:t>2019/1/23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5E68D601-C3C0-48F9-830D-98D2A7CFD92E}" type="slidenum">
              <a:rPr kumimoji="1" lang="ja-JP" altLang="en-US" smtClean="0"/>
              <a:pPr/>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0507385" y="12604735"/>
            <a:ext cx="18777788" cy="268464944"/>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4174014" y="12604735"/>
            <a:ext cx="55828703" cy="268464944"/>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797A01BE-B01F-4BF7-B98B-637D558E7802}" type="datetimeFigureOut">
              <a:rPr kumimoji="1" lang="ja-JP" altLang="en-US" smtClean="0"/>
              <a:pPr/>
              <a:t>2019/1/23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5E68D601-C3C0-48F9-830D-98D2A7CFD92E}" type="slidenum">
              <a:rPr kumimoji="1" lang="ja-JP" altLang="en-US" smtClean="0"/>
              <a:pPr/>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797A01BE-B01F-4BF7-B98B-637D558E7802}" type="datetimeFigureOut">
              <a:rPr kumimoji="1" lang="ja-JP" altLang="en-US" smtClean="0"/>
              <a:pPr/>
              <a:t>2019/1/23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5E68D601-C3C0-48F9-830D-98D2A7CFD92E}" type="slidenum">
              <a:rPr kumimoji="1" lang="ja-JP" altLang="en-US" smtClean="0"/>
              <a:pPr/>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2391910" y="27508446"/>
            <a:ext cx="25737980" cy="8502248"/>
          </a:xfrm>
        </p:spPr>
        <p:txBody>
          <a:bodyPr anchor="t"/>
          <a:lstStyle>
            <a:lvl1pPr algn="l">
              <a:defRPr sz="159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2391910" y="18144085"/>
            <a:ext cx="25737980" cy="9364361"/>
          </a:xfrm>
        </p:spPr>
        <p:txBody>
          <a:bodyPr anchor="b"/>
          <a:lstStyle>
            <a:lvl1pPr marL="0" indent="0">
              <a:buNone/>
              <a:defRPr sz="8000">
                <a:solidFill>
                  <a:schemeClr val="tx1">
                    <a:tint val="75000"/>
                  </a:schemeClr>
                </a:solidFill>
              </a:defRPr>
            </a:lvl1pPr>
            <a:lvl2pPr marL="1834285" indent="0">
              <a:buNone/>
              <a:defRPr sz="7300">
                <a:solidFill>
                  <a:schemeClr val="tx1">
                    <a:tint val="75000"/>
                  </a:schemeClr>
                </a:solidFill>
              </a:defRPr>
            </a:lvl2pPr>
            <a:lvl3pPr marL="3668569" indent="0">
              <a:buNone/>
              <a:defRPr sz="6400">
                <a:solidFill>
                  <a:schemeClr val="tx1">
                    <a:tint val="75000"/>
                  </a:schemeClr>
                </a:solidFill>
              </a:defRPr>
            </a:lvl3pPr>
            <a:lvl4pPr marL="5502854" indent="0">
              <a:buNone/>
              <a:defRPr sz="5700">
                <a:solidFill>
                  <a:schemeClr val="tx1">
                    <a:tint val="75000"/>
                  </a:schemeClr>
                </a:solidFill>
              </a:defRPr>
            </a:lvl4pPr>
            <a:lvl5pPr marL="7337138" indent="0">
              <a:buNone/>
              <a:defRPr sz="5700">
                <a:solidFill>
                  <a:schemeClr val="tx1">
                    <a:tint val="75000"/>
                  </a:schemeClr>
                </a:solidFill>
              </a:defRPr>
            </a:lvl5pPr>
            <a:lvl6pPr marL="9171424" indent="0">
              <a:buNone/>
              <a:defRPr sz="5700">
                <a:solidFill>
                  <a:schemeClr val="tx1">
                    <a:tint val="75000"/>
                  </a:schemeClr>
                </a:solidFill>
              </a:defRPr>
            </a:lvl6pPr>
            <a:lvl7pPr marL="11005707" indent="0">
              <a:buNone/>
              <a:defRPr sz="5700">
                <a:solidFill>
                  <a:schemeClr val="tx1">
                    <a:tint val="75000"/>
                  </a:schemeClr>
                </a:solidFill>
              </a:defRPr>
            </a:lvl7pPr>
            <a:lvl8pPr marL="12839993" indent="0">
              <a:buNone/>
              <a:defRPr sz="5700">
                <a:solidFill>
                  <a:schemeClr val="tx1">
                    <a:tint val="75000"/>
                  </a:schemeClr>
                </a:solidFill>
              </a:defRPr>
            </a:lvl8pPr>
            <a:lvl9pPr marL="14674276" indent="0">
              <a:buNone/>
              <a:defRPr sz="57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797A01BE-B01F-4BF7-B98B-637D558E7802}" type="datetimeFigureOut">
              <a:rPr kumimoji="1" lang="ja-JP" altLang="en-US" smtClean="0"/>
              <a:pPr/>
              <a:t>2019/1/23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5E68D601-C3C0-48F9-830D-98D2A7CFD92E}" type="slidenum">
              <a:rPr kumimoji="1" lang="ja-JP" altLang="en-US" smtClean="0"/>
              <a:pPr/>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4174012" y="73418607"/>
            <a:ext cx="37303248" cy="207651072"/>
          </a:xfrm>
        </p:spPr>
        <p:txBody>
          <a:bodyPr/>
          <a:lstStyle>
            <a:lvl1pPr>
              <a:defRPr sz="11200"/>
            </a:lvl1pPr>
            <a:lvl2pPr>
              <a:defRPr sz="9600"/>
            </a:lvl2pPr>
            <a:lvl3pPr>
              <a:defRPr sz="8000"/>
            </a:lvl3pPr>
            <a:lvl4pPr>
              <a:defRPr sz="7300"/>
            </a:lvl4pPr>
            <a:lvl5pPr>
              <a:defRPr sz="7300"/>
            </a:lvl5pPr>
            <a:lvl6pPr>
              <a:defRPr sz="7300"/>
            </a:lvl6pPr>
            <a:lvl7pPr>
              <a:defRPr sz="7300"/>
            </a:lvl7pPr>
            <a:lvl8pPr>
              <a:defRPr sz="7300"/>
            </a:lvl8pPr>
            <a:lvl9pPr>
              <a:defRPr sz="73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41981926" y="73418607"/>
            <a:ext cx="37303248" cy="207651072"/>
          </a:xfrm>
        </p:spPr>
        <p:txBody>
          <a:bodyPr/>
          <a:lstStyle>
            <a:lvl1pPr>
              <a:defRPr sz="11200"/>
            </a:lvl1pPr>
            <a:lvl2pPr>
              <a:defRPr sz="9600"/>
            </a:lvl2pPr>
            <a:lvl3pPr>
              <a:defRPr sz="8000"/>
            </a:lvl3pPr>
            <a:lvl4pPr>
              <a:defRPr sz="7300"/>
            </a:lvl4pPr>
            <a:lvl5pPr>
              <a:defRPr sz="7300"/>
            </a:lvl5pPr>
            <a:lvl6pPr>
              <a:defRPr sz="7300"/>
            </a:lvl6pPr>
            <a:lvl7pPr>
              <a:defRPr sz="7300"/>
            </a:lvl7pPr>
            <a:lvl8pPr>
              <a:defRPr sz="7300"/>
            </a:lvl8pPr>
            <a:lvl9pPr>
              <a:defRPr sz="73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797A01BE-B01F-4BF7-B98B-637D558E7802}" type="datetimeFigureOut">
              <a:rPr kumimoji="1" lang="ja-JP" altLang="en-US" smtClean="0"/>
              <a:pPr/>
              <a:t>2019/1/23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5E68D601-C3C0-48F9-830D-98D2A7CFD92E}" type="slidenum">
              <a:rPr kumimoji="1" lang="ja-JP" altLang="en-US" smtClean="0"/>
              <a:pPr/>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514003" y="1714328"/>
            <a:ext cx="27251978" cy="7134755"/>
          </a:xfrm>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1514003" y="9582378"/>
            <a:ext cx="13378913" cy="3993479"/>
          </a:xfrm>
        </p:spPr>
        <p:txBody>
          <a:bodyPr anchor="b"/>
          <a:lstStyle>
            <a:lvl1pPr marL="0" indent="0">
              <a:buNone/>
              <a:defRPr sz="9600" b="1"/>
            </a:lvl1pPr>
            <a:lvl2pPr marL="1834285" indent="0">
              <a:buNone/>
              <a:defRPr sz="8000" b="1"/>
            </a:lvl2pPr>
            <a:lvl3pPr marL="3668569" indent="0">
              <a:buNone/>
              <a:defRPr sz="7300" b="1"/>
            </a:lvl3pPr>
            <a:lvl4pPr marL="5502854" indent="0">
              <a:buNone/>
              <a:defRPr sz="6400" b="1"/>
            </a:lvl4pPr>
            <a:lvl5pPr marL="7337138" indent="0">
              <a:buNone/>
              <a:defRPr sz="6400" b="1"/>
            </a:lvl5pPr>
            <a:lvl6pPr marL="9171424" indent="0">
              <a:buNone/>
              <a:defRPr sz="6400" b="1"/>
            </a:lvl6pPr>
            <a:lvl7pPr marL="11005707" indent="0">
              <a:buNone/>
              <a:defRPr sz="6400" b="1"/>
            </a:lvl7pPr>
            <a:lvl8pPr marL="12839993" indent="0">
              <a:buNone/>
              <a:defRPr sz="6400" b="1"/>
            </a:lvl8pPr>
            <a:lvl9pPr marL="14674276" indent="0">
              <a:buNone/>
              <a:defRPr sz="64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1514003" y="13575854"/>
            <a:ext cx="13378913" cy="24664453"/>
          </a:xfrm>
        </p:spPr>
        <p:txBody>
          <a:bodyPr/>
          <a:lstStyle>
            <a:lvl1pPr>
              <a:defRPr sz="9600"/>
            </a:lvl1pPr>
            <a:lvl2pPr>
              <a:defRPr sz="8000"/>
            </a:lvl2pPr>
            <a:lvl3pPr>
              <a:defRPr sz="7300"/>
            </a:lvl3pPr>
            <a:lvl4pPr>
              <a:defRPr sz="6400"/>
            </a:lvl4pPr>
            <a:lvl5pPr>
              <a:defRPr sz="6400"/>
            </a:lvl5pPr>
            <a:lvl6pPr>
              <a:defRPr sz="6400"/>
            </a:lvl6pPr>
            <a:lvl7pPr>
              <a:defRPr sz="6400"/>
            </a:lvl7pPr>
            <a:lvl8pPr>
              <a:defRPr sz="6400"/>
            </a:lvl8pPr>
            <a:lvl9pPr>
              <a:defRPr sz="64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15381810" y="9582378"/>
            <a:ext cx="13384169" cy="3993479"/>
          </a:xfrm>
        </p:spPr>
        <p:txBody>
          <a:bodyPr anchor="b"/>
          <a:lstStyle>
            <a:lvl1pPr marL="0" indent="0">
              <a:buNone/>
              <a:defRPr sz="9600" b="1"/>
            </a:lvl1pPr>
            <a:lvl2pPr marL="1834285" indent="0">
              <a:buNone/>
              <a:defRPr sz="8000" b="1"/>
            </a:lvl2pPr>
            <a:lvl3pPr marL="3668569" indent="0">
              <a:buNone/>
              <a:defRPr sz="7300" b="1"/>
            </a:lvl3pPr>
            <a:lvl4pPr marL="5502854" indent="0">
              <a:buNone/>
              <a:defRPr sz="6400" b="1"/>
            </a:lvl4pPr>
            <a:lvl5pPr marL="7337138" indent="0">
              <a:buNone/>
              <a:defRPr sz="6400" b="1"/>
            </a:lvl5pPr>
            <a:lvl6pPr marL="9171424" indent="0">
              <a:buNone/>
              <a:defRPr sz="6400" b="1"/>
            </a:lvl6pPr>
            <a:lvl7pPr marL="11005707" indent="0">
              <a:buNone/>
              <a:defRPr sz="6400" b="1"/>
            </a:lvl7pPr>
            <a:lvl8pPr marL="12839993" indent="0">
              <a:buNone/>
              <a:defRPr sz="6400" b="1"/>
            </a:lvl8pPr>
            <a:lvl9pPr marL="14674276" indent="0">
              <a:buNone/>
              <a:defRPr sz="64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15381810" y="13575854"/>
            <a:ext cx="13384169" cy="24664453"/>
          </a:xfrm>
        </p:spPr>
        <p:txBody>
          <a:bodyPr/>
          <a:lstStyle>
            <a:lvl1pPr>
              <a:defRPr sz="9600"/>
            </a:lvl1pPr>
            <a:lvl2pPr>
              <a:defRPr sz="8000"/>
            </a:lvl2pPr>
            <a:lvl3pPr>
              <a:defRPr sz="7300"/>
            </a:lvl3pPr>
            <a:lvl4pPr>
              <a:defRPr sz="6400"/>
            </a:lvl4pPr>
            <a:lvl5pPr>
              <a:defRPr sz="6400"/>
            </a:lvl5pPr>
            <a:lvl6pPr>
              <a:defRPr sz="6400"/>
            </a:lvl6pPr>
            <a:lvl7pPr>
              <a:defRPr sz="6400"/>
            </a:lvl7pPr>
            <a:lvl8pPr>
              <a:defRPr sz="6400"/>
            </a:lvl8pPr>
            <a:lvl9pPr>
              <a:defRPr sz="64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797A01BE-B01F-4BF7-B98B-637D558E7802}" type="datetimeFigureOut">
              <a:rPr kumimoji="1" lang="ja-JP" altLang="en-US" smtClean="0"/>
              <a:pPr/>
              <a:t>2019/1/23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5E68D601-C3C0-48F9-830D-98D2A7CFD92E}" type="slidenum">
              <a:rPr kumimoji="1" lang="ja-JP" altLang="en-US" smtClean="0"/>
              <a:pPr/>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797A01BE-B01F-4BF7-B98B-637D558E7802}" type="datetimeFigureOut">
              <a:rPr kumimoji="1" lang="ja-JP" altLang="en-US" smtClean="0"/>
              <a:pPr/>
              <a:t>2019/1/23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5E68D601-C3C0-48F9-830D-98D2A7CFD92E}" type="slidenum">
              <a:rPr kumimoji="1" lang="ja-JP" altLang="en-US" smtClean="0"/>
              <a:pPr/>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797A01BE-B01F-4BF7-B98B-637D558E7802}" type="datetimeFigureOut">
              <a:rPr kumimoji="1" lang="ja-JP" altLang="en-US" smtClean="0"/>
              <a:pPr/>
              <a:t>2019/1/23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5E68D601-C3C0-48F9-830D-98D2A7CFD92E}" type="slidenum">
              <a:rPr kumimoji="1" lang="ja-JP" altLang="en-US" smtClean="0"/>
              <a:pPr/>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514003" y="1704413"/>
            <a:ext cx="9961905" cy="7253666"/>
          </a:xfrm>
        </p:spPr>
        <p:txBody>
          <a:bodyPr anchor="b"/>
          <a:lstStyle>
            <a:lvl1pPr algn="l">
              <a:defRPr sz="8000" b="1"/>
            </a:lvl1pPr>
          </a:lstStyle>
          <a:p>
            <a:r>
              <a:rPr kumimoji="1" lang="ja-JP" altLang="en-US"/>
              <a:t>マスタ タイトルの書式設定</a:t>
            </a:r>
          </a:p>
        </p:txBody>
      </p:sp>
      <p:sp>
        <p:nvSpPr>
          <p:cNvPr id="3" name="コンテンツ プレースホルダ 2"/>
          <p:cNvSpPr>
            <a:spLocks noGrp="1"/>
          </p:cNvSpPr>
          <p:nvPr>
            <p:ph idx="1"/>
          </p:nvPr>
        </p:nvSpPr>
        <p:spPr>
          <a:xfrm>
            <a:off x="11838632" y="1704421"/>
            <a:ext cx="16927348" cy="36535889"/>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1514003" y="8958086"/>
            <a:ext cx="9961905" cy="29282224"/>
          </a:xfrm>
        </p:spPr>
        <p:txBody>
          <a:bodyPr/>
          <a:lstStyle>
            <a:lvl1pPr marL="0" indent="0">
              <a:buNone/>
              <a:defRPr sz="5700"/>
            </a:lvl1pPr>
            <a:lvl2pPr marL="1834285" indent="0">
              <a:buNone/>
              <a:defRPr sz="4800"/>
            </a:lvl2pPr>
            <a:lvl3pPr marL="3668569" indent="0">
              <a:buNone/>
              <a:defRPr sz="4000"/>
            </a:lvl3pPr>
            <a:lvl4pPr marL="5502854" indent="0">
              <a:buNone/>
              <a:defRPr sz="3600"/>
            </a:lvl4pPr>
            <a:lvl5pPr marL="7337138" indent="0">
              <a:buNone/>
              <a:defRPr sz="3600"/>
            </a:lvl5pPr>
            <a:lvl6pPr marL="9171424" indent="0">
              <a:buNone/>
              <a:defRPr sz="3600"/>
            </a:lvl6pPr>
            <a:lvl7pPr marL="11005707" indent="0">
              <a:buNone/>
              <a:defRPr sz="3600"/>
            </a:lvl7pPr>
            <a:lvl8pPr marL="12839993" indent="0">
              <a:buNone/>
              <a:defRPr sz="3600"/>
            </a:lvl8pPr>
            <a:lvl9pPr marL="14674276" indent="0">
              <a:buNone/>
              <a:defRPr sz="36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797A01BE-B01F-4BF7-B98B-637D558E7802}" type="datetimeFigureOut">
              <a:rPr kumimoji="1" lang="ja-JP" altLang="en-US" smtClean="0"/>
              <a:pPr/>
              <a:t>2019/1/23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5E68D601-C3C0-48F9-830D-98D2A7CFD92E}"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5935089" y="29965971"/>
            <a:ext cx="18167985" cy="3537652"/>
          </a:xfrm>
        </p:spPr>
        <p:txBody>
          <a:bodyPr anchor="b"/>
          <a:lstStyle>
            <a:lvl1pPr algn="l">
              <a:defRPr sz="8000" b="1"/>
            </a:lvl1pPr>
          </a:lstStyle>
          <a:p>
            <a:r>
              <a:rPr kumimoji="1" lang="ja-JP" altLang="en-US"/>
              <a:t>マスタ タイトルの書式設定</a:t>
            </a:r>
          </a:p>
        </p:txBody>
      </p:sp>
      <p:sp>
        <p:nvSpPr>
          <p:cNvPr id="3" name="図プレースホルダ 2"/>
          <p:cNvSpPr>
            <a:spLocks noGrp="1"/>
          </p:cNvSpPr>
          <p:nvPr>
            <p:ph type="pic" idx="1"/>
          </p:nvPr>
        </p:nvSpPr>
        <p:spPr>
          <a:xfrm>
            <a:off x="5935089" y="3825022"/>
            <a:ext cx="18167985" cy="25685115"/>
          </a:xfrm>
        </p:spPr>
        <p:txBody>
          <a:bodyPr/>
          <a:lstStyle>
            <a:lvl1pPr marL="0" indent="0">
              <a:buNone/>
              <a:defRPr sz="12800"/>
            </a:lvl1pPr>
            <a:lvl2pPr marL="1834285" indent="0">
              <a:buNone/>
              <a:defRPr sz="11200"/>
            </a:lvl2pPr>
            <a:lvl3pPr marL="3668569" indent="0">
              <a:buNone/>
              <a:defRPr sz="9600"/>
            </a:lvl3pPr>
            <a:lvl4pPr marL="5502854" indent="0">
              <a:buNone/>
              <a:defRPr sz="8000"/>
            </a:lvl4pPr>
            <a:lvl5pPr marL="7337138" indent="0">
              <a:buNone/>
              <a:defRPr sz="8000"/>
            </a:lvl5pPr>
            <a:lvl6pPr marL="9171424" indent="0">
              <a:buNone/>
              <a:defRPr sz="8000"/>
            </a:lvl6pPr>
            <a:lvl7pPr marL="11005707" indent="0">
              <a:buNone/>
              <a:defRPr sz="8000"/>
            </a:lvl7pPr>
            <a:lvl8pPr marL="12839993" indent="0">
              <a:buNone/>
              <a:defRPr sz="8000"/>
            </a:lvl8pPr>
            <a:lvl9pPr marL="14674276" indent="0">
              <a:buNone/>
              <a:defRPr sz="8000"/>
            </a:lvl9pPr>
          </a:lstStyle>
          <a:p>
            <a:endParaRPr kumimoji="1" lang="ja-JP" altLang="en-US"/>
          </a:p>
        </p:txBody>
      </p:sp>
      <p:sp>
        <p:nvSpPr>
          <p:cNvPr id="4" name="テキスト プレースホルダ 3"/>
          <p:cNvSpPr>
            <a:spLocks noGrp="1"/>
          </p:cNvSpPr>
          <p:nvPr>
            <p:ph type="body" sz="half" idx="2"/>
          </p:nvPr>
        </p:nvSpPr>
        <p:spPr>
          <a:xfrm>
            <a:off x="5935089" y="33503622"/>
            <a:ext cx="18167985" cy="5024052"/>
          </a:xfrm>
        </p:spPr>
        <p:txBody>
          <a:bodyPr/>
          <a:lstStyle>
            <a:lvl1pPr marL="0" indent="0">
              <a:buNone/>
              <a:defRPr sz="5700"/>
            </a:lvl1pPr>
            <a:lvl2pPr marL="1834285" indent="0">
              <a:buNone/>
              <a:defRPr sz="4800"/>
            </a:lvl2pPr>
            <a:lvl3pPr marL="3668569" indent="0">
              <a:buNone/>
              <a:defRPr sz="4000"/>
            </a:lvl3pPr>
            <a:lvl4pPr marL="5502854" indent="0">
              <a:buNone/>
              <a:defRPr sz="3600"/>
            </a:lvl4pPr>
            <a:lvl5pPr marL="7337138" indent="0">
              <a:buNone/>
              <a:defRPr sz="3600"/>
            </a:lvl5pPr>
            <a:lvl6pPr marL="9171424" indent="0">
              <a:buNone/>
              <a:defRPr sz="3600"/>
            </a:lvl6pPr>
            <a:lvl7pPr marL="11005707" indent="0">
              <a:buNone/>
              <a:defRPr sz="3600"/>
            </a:lvl7pPr>
            <a:lvl8pPr marL="12839993" indent="0">
              <a:buNone/>
              <a:defRPr sz="3600"/>
            </a:lvl8pPr>
            <a:lvl9pPr marL="14674276" indent="0">
              <a:buNone/>
              <a:defRPr sz="36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797A01BE-B01F-4BF7-B98B-637D558E7802}" type="datetimeFigureOut">
              <a:rPr kumimoji="1" lang="ja-JP" altLang="en-US" smtClean="0"/>
              <a:pPr/>
              <a:t>2019/1/23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5E68D601-C3C0-48F9-830D-98D2A7CFD92E}" type="slidenum">
              <a:rPr kumimoji="1" lang="ja-JP" altLang="en-US" smtClean="0"/>
              <a:pPr/>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1514003" y="1714328"/>
            <a:ext cx="27251978" cy="7134755"/>
          </a:xfrm>
          <a:prstGeom prst="rect">
            <a:avLst/>
          </a:prstGeom>
        </p:spPr>
        <p:txBody>
          <a:bodyPr vert="horz" lIns="366856" tIns="183430" rIns="366856" bIns="18343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1514003" y="9988661"/>
            <a:ext cx="27251978" cy="28251646"/>
          </a:xfrm>
          <a:prstGeom prst="rect">
            <a:avLst/>
          </a:prstGeom>
        </p:spPr>
        <p:txBody>
          <a:bodyPr vert="horz" lIns="366856" tIns="183430" rIns="366856" bIns="18343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1514002" y="39677169"/>
            <a:ext cx="7065327" cy="2279157"/>
          </a:xfrm>
          <a:prstGeom prst="rect">
            <a:avLst/>
          </a:prstGeom>
        </p:spPr>
        <p:txBody>
          <a:bodyPr vert="horz" lIns="366856" tIns="183430" rIns="366856" bIns="183430" rtlCol="0" anchor="ctr"/>
          <a:lstStyle>
            <a:lvl1pPr algn="l">
              <a:defRPr sz="4800">
                <a:solidFill>
                  <a:schemeClr val="tx1">
                    <a:tint val="75000"/>
                  </a:schemeClr>
                </a:solidFill>
              </a:defRPr>
            </a:lvl1pPr>
          </a:lstStyle>
          <a:p>
            <a:fld id="{797A01BE-B01F-4BF7-B98B-637D558E7802}" type="datetimeFigureOut">
              <a:rPr kumimoji="1" lang="ja-JP" altLang="en-US" smtClean="0"/>
              <a:pPr/>
              <a:t>2019/1/23</a:t>
            </a:fld>
            <a:endParaRPr kumimoji="1" lang="ja-JP" altLang="en-US"/>
          </a:p>
        </p:txBody>
      </p:sp>
      <p:sp>
        <p:nvSpPr>
          <p:cNvPr id="5" name="フッター プレースホルダ 4"/>
          <p:cNvSpPr>
            <a:spLocks noGrp="1"/>
          </p:cNvSpPr>
          <p:nvPr>
            <p:ph type="ftr" sz="quarter" idx="3"/>
          </p:nvPr>
        </p:nvSpPr>
        <p:spPr>
          <a:xfrm>
            <a:off x="10345659" y="39677169"/>
            <a:ext cx="9588659" cy="2279157"/>
          </a:xfrm>
          <a:prstGeom prst="rect">
            <a:avLst/>
          </a:prstGeom>
        </p:spPr>
        <p:txBody>
          <a:bodyPr vert="horz" lIns="366856" tIns="183430" rIns="366856" bIns="183430" rtlCol="0" anchor="ctr"/>
          <a:lstStyle>
            <a:lvl1pPr algn="ctr">
              <a:defRPr sz="48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21700653" y="39677169"/>
            <a:ext cx="7065327" cy="2279157"/>
          </a:xfrm>
          <a:prstGeom prst="rect">
            <a:avLst/>
          </a:prstGeom>
        </p:spPr>
        <p:txBody>
          <a:bodyPr vert="horz" lIns="366856" tIns="183430" rIns="366856" bIns="183430" rtlCol="0" anchor="ctr"/>
          <a:lstStyle>
            <a:lvl1pPr algn="r">
              <a:defRPr sz="4800">
                <a:solidFill>
                  <a:schemeClr val="tx1">
                    <a:tint val="75000"/>
                  </a:schemeClr>
                </a:solidFill>
              </a:defRPr>
            </a:lvl1pPr>
          </a:lstStyle>
          <a:p>
            <a:fld id="{5E68D601-C3C0-48F9-830D-98D2A7CFD92E}"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68569" rtl="0" eaLnBrk="1" latinLnBrk="0" hangingPunct="1">
        <a:spcBef>
          <a:spcPct val="0"/>
        </a:spcBef>
        <a:buNone/>
        <a:defRPr kumimoji="1" sz="17600" kern="1200">
          <a:solidFill>
            <a:schemeClr val="tx1"/>
          </a:solidFill>
          <a:latin typeface="+mj-lt"/>
          <a:ea typeface="+mj-ea"/>
          <a:cs typeface="+mj-cs"/>
        </a:defRPr>
      </a:lvl1pPr>
    </p:titleStyle>
    <p:bodyStyle>
      <a:lvl1pPr marL="1375714" indent="-1375714" algn="l" defTabSz="3668569" rtl="0" eaLnBrk="1" latinLnBrk="0" hangingPunct="1">
        <a:spcBef>
          <a:spcPct val="20000"/>
        </a:spcBef>
        <a:buFont typeface="Arial" pitchFamily="34" charset="0"/>
        <a:buChar char="•"/>
        <a:defRPr kumimoji="1" sz="12800" kern="1200">
          <a:solidFill>
            <a:schemeClr val="tx1"/>
          </a:solidFill>
          <a:latin typeface="+mn-lt"/>
          <a:ea typeface="+mn-ea"/>
          <a:cs typeface="+mn-cs"/>
        </a:defRPr>
      </a:lvl1pPr>
      <a:lvl2pPr marL="2980713" indent="-1146429" algn="l" defTabSz="3668569" rtl="0" eaLnBrk="1" latinLnBrk="0" hangingPunct="1">
        <a:spcBef>
          <a:spcPct val="20000"/>
        </a:spcBef>
        <a:buFont typeface="Arial" pitchFamily="34" charset="0"/>
        <a:buChar char="–"/>
        <a:defRPr kumimoji="1" sz="11200" kern="1200">
          <a:solidFill>
            <a:schemeClr val="tx1"/>
          </a:solidFill>
          <a:latin typeface="+mn-lt"/>
          <a:ea typeface="+mn-ea"/>
          <a:cs typeface="+mn-cs"/>
        </a:defRPr>
      </a:lvl2pPr>
      <a:lvl3pPr marL="4585711" indent="-917141" algn="l" defTabSz="3668569" rtl="0" eaLnBrk="1" latinLnBrk="0" hangingPunct="1">
        <a:spcBef>
          <a:spcPct val="20000"/>
        </a:spcBef>
        <a:buFont typeface="Arial" pitchFamily="34" charset="0"/>
        <a:buChar char="•"/>
        <a:defRPr kumimoji="1" sz="9600" kern="1200">
          <a:solidFill>
            <a:schemeClr val="tx1"/>
          </a:solidFill>
          <a:latin typeface="+mn-lt"/>
          <a:ea typeface="+mn-ea"/>
          <a:cs typeface="+mn-cs"/>
        </a:defRPr>
      </a:lvl3pPr>
      <a:lvl4pPr marL="6419997" indent="-917141" algn="l" defTabSz="3668569" rtl="0" eaLnBrk="1" latinLnBrk="0" hangingPunct="1">
        <a:spcBef>
          <a:spcPct val="20000"/>
        </a:spcBef>
        <a:buFont typeface="Arial" pitchFamily="34" charset="0"/>
        <a:buChar char="–"/>
        <a:defRPr kumimoji="1" sz="8000" kern="1200">
          <a:solidFill>
            <a:schemeClr val="tx1"/>
          </a:solidFill>
          <a:latin typeface="+mn-lt"/>
          <a:ea typeface="+mn-ea"/>
          <a:cs typeface="+mn-cs"/>
        </a:defRPr>
      </a:lvl4pPr>
      <a:lvl5pPr marL="8254281" indent="-917141" algn="l" defTabSz="3668569" rtl="0" eaLnBrk="1" latinLnBrk="0" hangingPunct="1">
        <a:spcBef>
          <a:spcPct val="20000"/>
        </a:spcBef>
        <a:buFont typeface="Arial" pitchFamily="34" charset="0"/>
        <a:buChar char="»"/>
        <a:defRPr kumimoji="1" sz="8000" kern="1200">
          <a:solidFill>
            <a:schemeClr val="tx1"/>
          </a:solidFill>
          <a:latin typeface="+mn-lt"/>
          <a:ea typeface="+mn-ea"/>
          <a:cs typeface="+mn-cs"/>
        </a:defRPr>
      </a:lvl5pPr>
      <a:lvl6pPr marL="10088565" indent="-917141" algn="l" defTabSz="3668569" rtl="0" eaLnBrk="1" latinLnBrk="0" hangingPunct="1">
        <a:spcBef>
          <a:spcPct val="20000"/>
        </a:spcBef>
        <a:buFont typeface="Arial" pitchFamily="34" charset="0"/>
        <a:buChar char="•"/>
        <a:defRPr kumimoji="1" sz="8000" kern="1200">
          <a:solidFill>
            <a:schemeClr val="tx1"/>
          </a:solidFill>
          <a:latin typeface="+mn-lt"/>
          <a:ea typeface="+mn-ea"/>
          <a:cs typeface="+mn-cs"/>
        </a:defRPr>
      </a:lvl6pPr>
      <a:lvl7pPr marL="11922849" indent="-917141" algn="l" defTabSz="3668569" rtl="0" eaLnBrk="1" latinLnBrk="0" hangingPunct="1">
        <a:spcBef>
          <a:spcPct val="20000"/>
        </a:spcBef>
        <a:buFont typeface="Arial" pitchFamily="34" charset="0"/>
        <a:buChar char="•"/>
        <a:defRPr kumimoji="1" sz="8000" kern="1200">
          <a:solidFill>
            <a:schemeClr val="tx1"/>
          </a:solidFill>
          <a:latin typeface="+mn-lt"/>
          <a:ea typeface="+mn-ea"/>
          <a:cs typeface="+mn-cs"/>
        </a:defRPr>
      </a:lvl7pPr>
      <a:lvl8pPr marL="13757135" indent="-917141" algn="l" defTabSz="3668569" rtl="0" eaLnBrk="1" latinLnBrk="0" hangingPunct="1">
        <a:spcBef>
          <a:spcPct val="20000"/>
        </a:spcBef>
        <a:buFont typeface="Arial" pitchFamily="34" charset="0"/>
        <a:buChar char="•"/>
        <a:defRPr kumimoji="1" sz="8000" kern="1200">
          <a:solidFill>
            <a:schemeClr val="tx1"/>
          </a:solidFill>
          <a:latin typeface="+mn-lt"/>
          <a:ea typeface="+mn-ea"/>
          <a:cs typeface="+mn-cs"/>
        </a:defRPr>
      </a:lvl8pPr>
      <a:lvl9pPr marL="15591420" indent="-917141" algn="l" defTabSz="3668569" rtl="0" eaLnBrk="1" latinLnBrk="0" hangingPunct="1">
        <a:spcBef>
          <a:spcPct val="20000"/>
        </a:spcBef>
        <a:buFont typeface="Arial" pitchFamily="34" charset="0"/>
        <a:buChar char="•"/>
        <a:defRPr kumimoji="1" sz="8000" kern="1200">
          <a:solidFill>
            <a:schemeClr val="tx1"/>
          </a:solidFill>
          <a:latin typeface="+mn-lt"/>
          <a:ea typeface="+mn-ea"/>
          <a:cs typeface="+mn-cs"/>
        </a:defRPr>
      </a:lvl9pPr>
    </p:bodyStyle>
    <p:otherStyle>
      <a:defPPr>
        <a:defRPr lang="ja-JP"/>
      </a:defPPr>
      <a:lvl1pPr marL="0" algn="l" defTabSz="3668569" rtl="0" eaLnBrk="1" latinLnBrk="0" hangingPunct="1">
        <a:defRPr kumimoji="1" sz="7300" kern="1200">
          <a:solidFill>
            <a:schemeClr val="tx1"/>
          </a:solidFill>
          <a:latin typeface="+mn-lt"/>
          <a:ea typeface="+mn-ea"/>
          <a:cs typeface="+mn-cs"/>
        </a:defRPr>
      </a:lvl1pPr>
      <a:lvl2pPr marL="1834285" algn="l" defTabSz="3668569" rtl="0" eaLnBrk="1" latinLnBrk="0" hangingPunct="1">
        <a:defRPr kumimoji="1" sz="7300" kern="1200">
          <a:solidFill>
            <a:schemeClr val="tx1"/>
          </a:solidFill>
          <a:latin typeface="+mn-lt"/>
          <a:ea typeface="+mn-ea"/>
          <a:cs typeface="+mn-cs"/>
        </a:defRPr>
      </a:lvl2pPr>
      <a:lvl3pPr marL="3668569" algn="l" defTabSz="3668569" rtl="0" eaLnBrk="1" latinLnBrk="0" hangingPunct="1">
        <a:defRPr kumimoji="1" sz="7300" kern="1200">
          <a:solidFill>
            <a:schemeClr val="tx1"/>
          </a:solidFill>
          <a:latin typeface="+mn-lt"/>
          <a:ea typeface="+mn-ea"/>
          <a:cs typeface="+mn-cs"/>
        </a:defRPr>
      </a:lvl3pPr>
      <a:lvl4pPr marL="5502854" algn="l" defTabSz="3668569" rtl="0" eaLnBrk="1" latinLnBrk="0" hangingPunct="1">
        <a:defRPr kumimoji="1" sz="7300" kern="1200">
          <a:solidFill>
            <a:schemeClr val="tx1"/>
          </a:solidFill>
          <a:latin typeface="+mn-lt"/>
          <a:ea typeface="+mn-ea"/>
          <a:cs typeface="+mn-cs"/>
        </a:defRPr>
      </a:lvl4pPr>
      <a:lvl5pPr marL="7337138" algn="l" defTabSz="3668569" rtl="0" eaLnBrk="1" latinLnBrk="0" hangingPunct="1">
        <a:defRPr kumimoji="1" sz="7300" kern="1200">
          <a:solidFill>
            <a:schemeClr val="tx1"/>
          </a:solidFill>
          <a:latin typeface="+mn-lt"/>
          <a:ea typeface="+mn-ea"/>
          <a:cs typeface="+mn-cs"/>
        </a:defRPr>
      </a:lvl5pPr>
      <a:lvl6pPr marL="9171424" algn="l" defTabSz="3668569" rtl="0" eaLnBrk="1" latinLnBrk="0" hangingPunct="1">
        <a:defRPr kumimoji="1" sz="7300" kern="1200">
          <a:solidFill>
            <a:schemeClr val="tx1"/>
          </a:solidFill>
          <a:latin typeface="+mn-lt"/>
          <a:ea typeface="+mn-ea"/>
          <a:cs typeface="+mn-cs"/>
        </a:defRPr>
      </a:lvl6pPr>
      <a:lvl7pPr marL="11005707" algn="l" defTabSz="3668569" rtl="0" eaLnBrk="1" latinLnBrk="0" hangingPunct="1">
        <a:defRPr kumimoji="1" sz="7300" kern="1200">
          <a:solidFill>
            <a:schemeClr val="tx1"/>
          </a:solidFill>
          <a:latin typeface="+mn-lt"/>
          <a:ea typeface="+mn-ea"/>
          <a:cs typeface="+mn-cs"/>
        </a:defRPr>
      </a:lvl7pPr>
      <a:lvl8pPr marL="12839993" algn="l" defTabSz="3668569" rtl="0" eaLnBrk="1" latinLnBrk="0" hangingPunct="1">
        <a:defRPr kumimoji="1" sz="7300" kern="1200">
          <a:solidFill>
            <a:schemeClr val="tx1"/>
          </a:solidFill>
          <a:latin typeface="+mn-lt"/>
          <a:ea typeface="+mn-ea"/>
          <a:cs typeface="+mn-cs"/>
        </a:defRPr>
      </a:lvl8pPr>
      <a:lvl9pPr marL="14674276" algn="l" defTabSz="3668569" rtl="0" eaLnBrk="1" latinLnBrk="0" hangingPunct="1">
        <a:defRPr kumimoji="1" sz="7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g"/><Relationship Id="rId18" Type="http://schemas.openxmlformats.org/officeDocument/2006/relationships/image" Target="../media/image16.png"/><Relationship Id="rId3" Type="http://schemas.openxmlformats.org/officeDocument/2006/relationships/notesSlide" Target="../notesSlides/notesSlide1.xml"/><Relationship Id="rId21" Type="http://schemas.openxmlformats.org/officeDocument/2006/relationships/image" Target="../media/image19.jpg"/><Relationship Id="rId7" Type="http://schemas.openxmlformats.org/officeDocument/2006/relationships/image" Target="../media/image5.jpg"/><Relationship Id="rId12" Type="http://schemas.openxmlformats.org/officeDocument/2006/relationships/image" Target="../media/image10.jpg"/><Relationship Id="rId17" Type="http://schemas.openxmlformats.org/officeDocument/2006/relationships/image" Target="../media/image15.png"/><Relationship Id="rId25" Type="http://schemas.openxmlformats.org/officeDocument/2006/relationships/image" Target="../media/image1.emf"/><Relationship Id="rId2" Type="http://schemas.openxmlformats.org/officeDocument/2006/relationships/slideLayout" Target="../slideLayouts/slideLayout1.xml"/><Relationship Id="rId16" Type="http://schemas.openxmlformats.org/officeDocument/2006/relationships/image" Target="../media/image14.jpg"/><Relationship Id="rId20" Type="http://schemas.openxmlformats.org/officeDocument/2006/relationships/image" Target="../media/image18.png"/><Relationship Id="rId1" Type="http://schemas.openxmlformats.org/officeDocument/2006/relationships/vmlDrawing" Target="../drawings/vmlDrawing1.vml"/><Relationship Id="rId6" Type="http://schemas.openxmlformats.org/officeDocument/2006/relationships/image" Target="../media/image4.jpg"/><Relationship Id="rId11" Type="http://schemas.openxmlformats.org/officeDocument/2006/relationships/image" Target="../media/image9.jpg"/><Relationship Id="rId24" Type="http://schemas.openxmlformats.org/officeDocument/2006/relationships/package" Target="../embeddings/Microsoft_Excel_Worksheet.xlsx"/><Relationship Id="rId5" Type="http://schemas.openxmlformats.org/officeDocument/2006/relationships/image" Target="../media/image3.jp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jpg"/><Relationship Id="rId19" Type="http://schemas.openxmlformats.org/officeDocument/2006/relationships/image" Target="../media/image17.png"/><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image" Target="../media/image12.jpg"/><Relationship Id="rId22"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26" Type="http://schemas.openxmlformats.org/officeDocument/2006/relationships/diagramQuickStyle" Target="../diagrams/quickStyle5.xml"/><Relationship Id="rId39" Type="http://schemas.openxmlformats.org/officeDocument/2006/relationships/image" Target="../media/image35.jpeg"/><Relationship Id="rId3" Type="http://schemas.openxmlformats.org/officeDocument/2006/relationships/image" Target="../media/image22.jpg"/><Relationship Id="rId21" Type="http://schemas.openxmlformats.org/officeDocument/2006/relationships/diagramQuickStyle" Target="../diagrams/quickStyle4.xml"/><Relationship Id="rId34" Type="http://schemas.openxmlformats.org/officeDocument/2006/relationships/image" Target="../media/image30.jpg"/><Relationship Id="rId42" Type="http://schemas.openxmlformats.org/officeDocument/2006/relationships/image" Target="../media/image38.png"/><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5" Type="http://schemas.openxmlformats.org/officeDocument/2006/relationships/diagramLayout" Target="../diagrams/layout5.xml"/><Relationship Id="rId33" Type="http://schemas.microsoft.com/office/2007/relationships/diagramDrawing" Target="../diagrams/drawing6.xml"/><Relationship Id="rId38" Type="http://schemas.openxmlformats.org/officeDocument/2006/relationships/image" Target="../media/image34.jpeg"/><Relationship Id="rId2" Type="http://schemas.openxmlformats.org/officeDocument/2006/relationships/notesSlide" Target="../notesSlides/notesSlide2.xml"/><Relationship Id="rId16" Type="http://schemas.openxmlformats.org/officeDocument/2006/relationships/diagramQuickStyle" Target="../diagrams/quickStyle3.xml"/><Relationship Id="rId20" Type="http://schemas.openxmlformats.org/officeDocument/2006/relationships/diagramLayout" Target="../diagrams/layout4.xml"/><Relationship Id="rId29" Type="http://schemas.openxmlformats.org/officeDocument/2006/relationships/diagramData" Target="../diagrams/data6.xml"/><Relationship Id="rId41"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24" Type="http://schemas.openxmlformats.org/officeDocument/2006/relationships/diagramData" Target="../diagrams/data5.xml"/><Relationship Id="rId32" Type="http://schemas.openxmlformats.org/officeDocument/2006/relationships/diagramColors" Target="../diagrams/colors6.xml"/><Relationship Id="rId37" Type="http://schemas.openxmlformats.org/officeDocument/2006/relationships/image" Target="../media/image33.jpeg"/><Relationship Id="rId40" Type="http://schemas.openxmlformats.org/officeDocument/2006/relationships/image" Target="../media/image36.jpeg"/><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28" Type="http://schemas.microsoft.com/office/2007/relationships/diagramDrawing" Target="../diagrams/drawing5.xml"/><Relationship Id="rId36" Type="http://schemas.openxmlformats.org/officeDocument/2006/relationships/image" Target="../media/image32.jpg"/><Relationship Id="rId10" Type="http://schemas.openxmlformats.org/officeDocument/2006/relationships/diagramLayout" Target="../diagrams/layout2.xml"/><Relationship Id="rId19" Type="http://schemas.openxmlformats.org/officeDocument/2006/relationships/diagramData" Target="../diagrams/data4.xml"/><Relationship Id="rId31" Type="http://schemas.openxmlformats.org/officeDocument/2006/relationships/diagramQuickStyle" Target="../diagrams/quickStyle6.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diagramLayout" Target="../diagrams/layout6.xml"/><Relationship Id="rId35" Type="http://schemas.openxmlformats.org/officeDocument/2006/relationships/image" Target="../media/image31.jpg"/><Relationship Id="rId43"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000">
              <a:srgbClr val="F2F6FA"/>
            </a:gs>
            <a:gs pos="31000">
              <a:srgbClr val="E5ECF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68355757-A142-1342-BBDC-8BAB8786E617}"/>
              </a:ext>
            </a:extLst>
          </p:cNvPr>
          <p:cNvSpPr>
            <a:spLocks noGrp="1"/>
          </p:cNvSpPr>
          <p:nvPr>
            <p:ph type="ctrTitle"/>
          </p:nvPr>
        </p:nvSpPr>
        <p:spPr>
          <a:xfrm>
            <a:off x="3602430" y="449934"/>
            <a:ext cx="26587229" cy="1320026"/>
          </a:xfrm>
        </p:spPr>
        <p:txBody>
          <a:bodyPr anchor="ctr">
            <a:noAutofit/>
          </a:bodyPr>
          <a:lstStyle/>
          <a:p>
            <a:pPr algn="l"/>
            <a:r>
              <a:rPr lang="ja-JP" altLang="en-US" sz="8800" b="1" dirty="0">
                <a:latin typeface="DIN Alternate" panose="020B0500000000000000"/>
                <a:ea typeface="Hiragino Kaku Gothic Pro W3" panose="020B0300000000000000"/>
              </a:rPr>
              <a:t>情報通信プロジェクト実験マルチメディア情報検索　</a:t>
            </a:r>
          </a:p>
        </p:txBody>
      </p:sp>
      <p:sp>
        <p:nvSpPr>
          <p:cNvPr id="6" name="字幕 2">
            <a:extLst>
              <a:ext uri="{FF2B5EF4-FFF2-40B4-BE49-F238E27FC236}">
                <a16:creationId xmlns:a16="http://schemas.microsoft.com/office/drawing/2014/main" id="{2A403BDF-DFB0-B14D-81A9-C4846C477D1A}"/>
              </a:ext>
            </a:extLst>
          </p:cNvPr>
          <p:cNvSpPr>
            <a:spLocks noGrp="1"/>
          </p:cNvSpPr>
          <p:nvPr>
            <p:ph type="subTitle" idx="1"/>
          </p:nvPr>
        </p:nvSpPr>
        <p:spPr>
          <a:xfrm>
            <a:off x="3762723" y="1422083"/>
            <a:ext cx="26210913" cy="1476123"/>
          </a:xfrm>
        </p:spPr>
        <p:txBody>
          <a:bodyPr anchor="ctr">
            <a:normAutofit/>
          </a:bodyPr>
          <a:lstStyle/>
          <a:p>
            <a:pPr algn="r"/>
            <a:r>
              <a:rPr lang="en-US" altLang="ja-JP" sz="4800" dirty="0">
                <a:latin typeface="DIN Alternate" panose="020B0500000000000000"/>
                <a:ea typeface="Hiragino Kaku Gothic Pro W3" panose="020B0300000000000000"/>
              </a:rPr>
              <a:t>16173009</a:t>
            </a:r>
            <a:r>
              <a:rPr lang="ja-JP" altLang="en-US" sz="4800" dirty="0">
                <a:latin typeface="DIN Alternate" panose="020B0500000000000000"/>
                <a:ea typeface="Hiragino Kaku Gothic Pro W3" panose="020B0300000000000000"/>
              </a:rPr>
              <a:t>林田和磨　</a:t>
            </a:r>
            <a:r>
              <a:rPr lang="en-US" altLang="ja-JP" sz="4800" dirty="0">
                <a:latin typeface="DIN Alternate" panose="020B0500000000000000"/>
                <a:ea typeface="Hiragino Kaku Gothic Pro W3" panose="020B0300000000000000"/>
              </a:rPr>
              <a:t> 16173064</a:t>
            </a:r>
            <a:r>
              <a:rPr lang="ja-JP" altLang="en-US" sz="4800" dirty="0">
                <a:latin typeface="DIN Alternate" panose="020B0500000000000000"/>
                <a:ea typeface="Hiragino Kaku Gothic Pro W3" panose="020B0300000000000000"/>
              </a:rPr>
              <a:t>伊藤光太郎　</a:t>
            </a:r>
            <a:r>
              <a:rPr lang="en-US" altLang="ja-JP" sz="4800" dirty="0">
                <a:latin typeface="DIN Alternate" panose="020B0500000000000000"/>
                <a:ea typeface="Hiragino Kaku Gothic Pro W3" panose="020B0300000000000000"/>
              </a:rPr>
              <a:t>18273002 </a:t>
            </a:r>
            <a:r>
              <a:rPr lang="ja-JP" altLang="en-US" sz="4800" dirty="0">
                <a:latin typeface="DIN Alternate" panose="020B0500000000000000"/>
                <a:ea typeface="Hiragino Kaku Gothic Pro W3" panose="020B0300000000000000"/>
              </a:rPr>
              <a:t>平尾礼央　</a:t>
            </a:r>
            <a:r>
              <a:rPr lang="en-US" altLang="ja-JP" sz="4800" dirty="0">
                <a:latin typeface="DIN Alternate" panose="020B0500000000000000"/>
                <a:ea typeface="Hiragino Kaku Gothic Pro W3" panose="020B0300000000000000"/>
              </a:rPr>
              <a:t>18273003 </a:t>
            </a:r>
            <a:r>
              <a:rPr lang="ja-JP" altLang="en-US" sz="4800" dirty="0">
                <a:latin typeface="DIN Alternate" panose="020B0500000000000000"/>
                <a:ea typeface="Hiragino Kaku Gothic Pro W3" panose="020B0300000000000000"/>
              </a:rPr>
              <a:t>伊藤広樹</a:t>
            </a:r>
          </a:p>
        </p:txBody>
      </p:sp>
      <p:sp>
        <p:nvSpPr>
          <p:cNvPr id="2" name="テキスト ボックス 1">
            <a:extLst>
              <a:ext uri="{FF2B5EF4-FFF2-40B4-BE49-F238E27FC236}">
                <a16:creationId xmlns:a16="http://schemas.microsoft.com/office/drawing/2014/main" id="{5EFE7FE6-F0E0-634C-B1CE-BBFE4CBDC412}"/>
              </a:ext>
            </a:extLst>
          </p:cNvPr>
          <p:cNvSpPr txBox="1"/>
          <p:nvPr/>
        </p:nvSpPr>
        <p:spPr>
          <a:xfrm>
            <a:off x="1170435" y="3127004"/>
            <a:ext cx="5767614" cy="923330"/>
          </a:xfrm>
          <a:prstGeom prst="rect">
            <a:avLst/>
          </a:prstGeom>
          <a:noFill/>
        </p:spPr>
        <p:txBody>
          <a:bodyPr wrap="square" rtlCol="0">
            <a:spAutoFit/>
          </a:bodyPr>
          <a:lstStyle/>
          <a:p>
            <a:r>
              <a:rPr lang="ja-JP" altLang="en-US" sz="5400" b="1" dirty="0">
                <a:latin typeface="DIN Alternate" panose="020B0500000000000000"/>
                <a:ea typeface="Hiragino Kaku Gothic Pro W3" panose="020B0300000000000000"/>
              </a:rPr>
              <a:t>実験目的・背景</a:t>
            </a:r>
          </a:p>
        </p:txBody>
      </p:sp>
      <p:sp>
        <p:nvSpPr>
          <p:cNvPr id="3" name="テキスト ボックス 2">
            <a:extLst>
              <a:ext uri="{FF2B5EF4-FFF2-40B4-BE49-F238E27FC236}">
                <a16:creationId xmlns:a16="http://schemas.microsoft.com/office/drawing/2014/main" id="{1EA5C33F-C103-D74D-9D5D-CB0FFB057D2C}"/>
              </a:ext>
            </a:extLst>
          </p:cNvPr>
          <p:cNvSpPr txBox="1"/>
          <p:nvPr/>
        </p:nvSpPr>
        <p:spPr>
          <a:xfrm>
            <a:off x="1046882" y="4091584"/>
            <a:ext cx="28273026" cy="1569660"/>
          </a:xfrm>
          <a:prstGeom prst="rect">
            <a:avLst/>
          </a:prstGeom>
          <a:noFill/>
        </p:spPr>
        <p:txBody>
          <a:bodyPr wrap="square" rtlCol="0">
            <a:spAutoFit/>
          </a:bodyPr>
          <a:lstStyle/>
          <a:p>
            <a:r>
              <a:rPr lang="ja-JP" altLang="en-US" sz="3200" dirty="0">
                <a:latin typeface="DIN Alternate" panose="020B0500000000000000"/>
                <a:ea typeface="Hiragino Kaku Gothic Pro W3" panose="020B0300000000000000"/>
              </a:rPr>
              <a:t>「誰の顔が一番芸能人に似ているか？」という疑問や、「顔をパスワードとして利用したい」といった要求に答えるシステムを開発する。代表的なパターン識別手法を学びながら、高速で認識率の良いアルゴリズムを作成する。本実験では、与えられた</a:t>
            </a:r>
            <a:r>
              <a:rPr lang="en-US" altLang="ja-JP" sz="3200" dirty="0">
                <a:latin typeface="DIN Alternate" panose="020B0500000000000000"/>
                <a:ea typeface="Hiragino Kaku Gothic Pro W3" panose="020B0300000000000000"/>
              </a:rPr>
              <a:t>20</a:t>
            </a:r>
            <a:r>
              <a:rPr lang="ja-JP" altLang="en-US" sz="3200" dirty="0">
                <a:latin typeface="DIN Alternate" panose="020B0500000000000000"/>
                <a:ea typeface="Hiragino Kaku Gothic Pro W3" panose="020B0300000000000000"/>
              </a:rPr>
              <a:t>人</a:t>
            </a:r>
            <a:r>
              <a:rPr lang="en-US" altLang="ja-JP" sz="3200" dirty="0">
                <a:latin typeface="DIN Alternate" panose="020B0500000000000000"/>
                <a:ea typeface="Hiragino Kaku Gothic Pro W3" panose="020B0300000000000000"/>
              </a:rPr>
              <a:t>×10</a:t>
            </a:r>
            <a:r>
              <a:rPr lang="ja-JP" altLang="en-US" sz="3200" dirty="0">
                <a:latin typeface="DIN Alternate" panose="020B0500000000000000"/>
                <a:ea typeface="Hiragino Kaku Gothic Pro W3" panose="020B0300000000000000"/>
              </a:rPr>
              <a:t>枚の画像から、入力された画像がどの人物であるかを分類するシステムを開発する。</a:t>
            </a:r>
            <a:endParaRPr lang="en-US" altLang="ja-JP" sz="3200" dirty="0">
              <a:latin typeface="DIN Alternate" panose="020B0500000000000000"/>
              <a:ea typeface="Hiragino Kaku Gothic Pro W3" panose="020B0300000000000000"/>
            </a:endParaRPr>
          </a:p>
        </p:txBody>
      </p:sp>
      <p:sp>
        <p:nvSpPr>
          <p:cNvPr id="14" name="テキスト ボックス 13">
            <a:extLst>
              <a:ext uri="{FF2B5EF4-FFF2-40B4-BE49-F238E27FC236}">
                <a16:creationId xmlns:a16="http://schemas.microsoft.com/office/drawing/2014/main" id="{677A6DE2-925A-1C4D-98C8-DBE9EC3ECF2E}"/>
              </a:ext>
            </a:extLst>
          </p:cNvPr>
          <p:cNvSpPr txBox="1"/>
          <p:nvPr/>
        </p:nvSpPr>
        <p:spPr>
          <a:xfrm>
            <a:off x="1267922" y="6718517"/>
            <a:ext cx="5767614" cy="923330"/>
          </a:xfrm>
          <a:prstGeom prst="rect">
            <a:avLst/>
          </a:prstGeom>
          <a:noFill/>
        </p:spPr>
        <p:txBody>
          <a:bodyPr wrap="square" rtlCol="0">
            <a:spAutoFit/>
          </a:bodyPr>
          <a:lstStyle/>
          <a:p>
            <a:r>
              <a:rPr lang="ja-JP" altLang="en-US" sz="5400" b="1" dirty="0">
                <a:latin typeface="DIN Alternate" panose="020B0500000000000000"/>
                <a:ea typeface="Hiragino Kaku Gothic Pro W3" panose="020B0300000000000000"/>
              </a:rPr>
              <a:t>システムの概要</a:t>
            </a:r>
          </a:p>
        </p:txBody>
      </p:sp>
      <p:sp>
        <p:nvSpPr>
          <p:cNvPr id="62" name="テキスト ボックス 61">
            <a:extLst>
              <a:ext uri="{FF2B5EF4-FFF2-40B4-BE49-F238E27FC236}">
                <a16:creationId xmlns:a16="http://schemas.microsoft.com/office/drawing/2014/main" id="{6A884DCA-1088-694E-89D5-0FD33C79DC9F}"/>
              </a:ext>
            </a:extLst>
          </p:cNvPr>
          <p:cNvSpPr txBox="1"/>
          <p:nvPr/>
        </p:nvSpPr>
        <p:spPr>
          <a:xfrm>
            <a:off x="1242443" y="12852806"/>
            <a:ext cx="2469261" cy="923330"/>
          </a:xfrm>
          <a:prstGeom prst="rect">
            <a:avLst/>
          </a:prstGeom>
          <a:noFill/>
        </p:spPr>
        <p:txBody>
          <a:bodyPr wrap="square" rtlCol="0">
            <a:spAutoFit/>
          </a:bodyPr>
          <a:lstStyle/>
          <a:p>
            <a:r>
              <a:rPr lang="ja-JP" altLang="en-US" sz="5400" b="1" dirty="0">
                <a:latin typeface="DIN Alternate" panose="020B0500000000000000"/>
                <a:ea typeface="Hiragino Kaku Gothic Pro W3" panose="020B0300000000000000"/>
              </a:rPr>
              <a:t>前処理</a:t>
            </a:r>
          </a:p>
        </p:txBody>
      </p:sp>
      <p:sp>
        <p:nvSpPr>
          <p:cNvPr id="68" name="テキスト ボックス 67">
            <a:extLst>
              <a:ext uri="{FF2B5EF4-FFF2-40B4-BE49-F238E27FC236}">
                <a16:creationId xmlns:a16="http://schemas.microsoft.com/office/drawing/2014/main" id="{AD6E23A8-3097-E949-8F20-66A6B05C3765}"/>
              </a:ext>
            </a:extLst>
          </p:cNvPr>
          <p:cNvSpPr txBox="1"/>
          <p:nvPr/>
        </p:nvSpPr>
        <p:spPr>
          <a:xfrm>
            <a:off x="7493632" y="14516607"/>
            <a:ext cx="7204046" cy="149893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背景による誤識別を防止</a:t>
            </a:r>
            <a:endParaRPr lang="en-US" altLang="ja-JP" sz="32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比較のため、ピクセル数を合わせる</a:t>
            </a:r>
            <a:endParaRPr lang="en-US" altLang="ja-JP" sz="3200" dirty="0">
              <a:latin typeface="DIN Alternate" panose="020B0500000000000000"/>
              <a:ea typeface="Hiragino Kaku Gothic Pro W3" panose="020B0300000000000000"/>
            </a:endParaRPr>
          </a:p>
        </p:txBody>
      </p:sp>
      <p:sp>
        <p:nvSpPr>
          <p:cNvPr id="69" name="テキスト ボックス 68">
            <a:extLst>
              <a:ext uri="{FF2B5EF4-FFF2-40B4-BE49-F238E27FC236}">
                <a16:creationId xmlns:a16="http://schemas.microsoft.com/office/drawing/2014/main" id="{C80A7482-E16A-384D-92A3-4822C8D3FB1A}"/>
              </a:ext>
            </a:extLst>
          </p:cNvPr>
          <p:cNvSpPr txBox="1"/>
          <p:nvPr/>
        </p:nvSpPr>
        <p:spPr>
          <a:xfrm>
            <a:off x="1307477" y="21107041"/>
            <a:ext cx="5767614" cy="923330"/>
          </a:xfrm>
          <a:prstGeom prst="rect">
            <a:avLst/>
          </a:prstGeom>
          <a:noFill/>
        </p:spPr>
        <p:txBody>
          <a:bodyPr wrap="square" rtlCol="0">
            <a:spAutoFit/>
          </a:bodyPr>
          <a:lstStyle/>
          <a:p>
            <a:r>
              <a:rPr lang="ja-JP" altLang="en-US" sz="5400" b="1" dirty="0">
                <a:latin typeface="DIN Alternate" panose="020B0500000000000000"/>
                <a:ea typeface="Hiragino Kaku Gothic Pro W3" panose="020B0300000000000000"/>
              </a:rPr>
              <a:t>特徴抽出</a:t>
            </a:r>
          </a:p>
        </p:txBody>
      </p:sp>
      <p:pic>
        <p:nvPicPr>
          <p:cNvPr id="80" name="図 79">
            <a:extLst>
              <a:ext uri="{FF2B5EF4-FFF2-40B4-BE49-F238E27FC236}">
                <a16:creationId xmlns:a16="http://schemas.microsoft.com/office/drawing/2014/main" id="{16E62C19-BF12-6245-959A-7031B4A18D32}"/>
              </a:ext>
            </a:extLst>
          </p:cNvPr>
          <p:cNvPicPr>
            <a:picLocks noChangeAspect="1"/>
          </p:cNvPicPr>
          <p:nvPr/>
        </p:nvPicPr>
        <p:blipFill>
          <a:blip r:embed="rId4"/>
          <a:stretch>
            <a:fillRect/>
          </a:stretch>
        </p:blipFill>
        <p:spPr>
          <a:xfrm>
            <a:off x="2458816" y="22686956"/>
            <a:ext cx="3194050" cy="2378903"/>
          </a:xfrm>
          <a:prstGeom prst="rect">
            <a:avLst/>
          </a:prstGeom>
        </p:spPr>
      </p:pic>
      <p:sp>
        <p:nvSpPr>
          <p:cNvPr id="77" name="テキスト ボックス 76">
            <a:extLst>
              <a:ext uri="{FF2B5EF4-FFF2-40B4-BE49-F238E27FC236}">
                <a16:creationId xmlns:a16="http://schemas.microsoft.com/office/drawing/2014/main" id="{66C78359-FDEE-AA4A-9BA7-08C0D3C50D3D}"/>
              </a:ext>
            </a:extLst>
          </p:cNvPr>
          <p:cNvSpPr txBox="1"/>
          <p:nvPr/>
        </p:nvSpPr>
        <p:spPr>
          <a:xfrm>
            <a:off x="16069117" y="18307918"/>
            <a:ext cx="5767614" cy="923330"/>
          </a:xfrm>
          <a:prstGeom prst="rect">
            <a:avLst/>
          </a:prstGeom>
          <a:noFill/>
        </p:spPr>
        <p:txBody>
          <a:bodyPr wrap="square" rtlCol="0">
            <a:spAutoFit/>
          </a:bodyPr>
          <a:lstStyle/>
          <a:p>
            <a:r>
              <a:rPr lang="ja-JP" altLang="en-US" sz="5400" b="1" dirty="0">
                <a:latin typeface="DIN Alternate" panose="020B0500000000000000"/>
                <a:ea typeface="Hiragino Kaku Gothic Pro W3" panose="020B0300000000000000"/>
              </a:rPr>
              <a:t>実験結果</a:t>
            </a:r>
          </a:p>
        </p:txBody>
      </p:sp>
      <p:sp>
        <p:nvSpPr>
          <p:cNvPr id="9" name="正方形/長方形 8">
            <a:extLst>
              <a:ext uri="{FF2B5EF4-FFF2-40B4-BE49-F238E27FC236}">
                <a16:creationId xmlns:a16="http://schemas.microsoft.com/office/drawing/2014/main" id="{72DFB381-5340-C54F-820E-488588843773}"/>
              </a:ext>
            </a:extLst>
          </p:cNvPr>
          <p:cNvSpPr/>
          <p:nvPr/>
        </p:nvSpPr>
        <p:spPr>
          <a:xfrm>
            <a:off x="522363" y="464450"/>
            <a:ext cx="3233578" cy="1862048"/>
          </a:xfrm>
          <a:prstGeom prst="rect">
            <a:avLst/>
          </a:prstGeom>
        </p:spPr>
        <p:txBody>
          <a:bodyPr wrap="none">
            <a:spAutoFit/>
          </a:bodyPr>
          <a:lstStyle/>
          <a:p>
            <a:r>
              <a:rPr lang="en-US" altLang="ja-JP" sz="11500" b="1" dirty="0">
                <a:solidFill>
                  <a:srgbClr val="22BEFF"/>
                </a:solidFill>
                <a:latin typeface="DIN Alternate" panose="020B0500000000000000"/>
                <a:ea typeface="Hiragino Kaku Gothic Pro W3" panose="020B0300000000000000"/>
              </a:rPr>
              <a:t>B1</a:t>
            </a:r>
            <a:r>
              <a:rPr lang="ja-JP" altLang="en-US" sz="11500" b="1" dirty="0">
                <a:solidFill>
                  <a:srgbClr val="22BEFF"/>
                </a:solidFill>
                <a:latin typeface="DIN Alternate" panose="020B0500000000000000"/>
                <a:ea typeface="Hiragino Kaku Gothic Pro W3" panose="020B0300000000000000"/>
              </a:rPr>
              <a:t>班</a:t>
            </a:r>
          </a:p>
        </p:txBody>
      </p:sp>
      <p:sp>
        <p:nvSpPr>
          <p:cNvPr id="10" name="正方形/長方形 9">
            <a:extLst>
              <a:ext uri="{FF2B5EF4-FFF2-40B4-BE49-F238E27FC236}">
                <a16:creationId xmlns:a16="http://schemas.microsoft.com/office/drawing/2014/main" id="{2A305471-8A6D-2842-9EDB-8D58273A2798}"/>
              </a:ext>
            </a:extLst>
          </p:cNvPr>
          <p:cNvSpPr/>
          <p:nvPr/>
        </p:nvSpPr>
        <p:spPr>
          <a:xfrm>
            <a:off x="17038312" y="5399322"/>
            <a:ext cx="12215243" cy="523220"/>
          </a:xfrm>
          <a:prstGeom prst="rect">
            <a:avLst/>
          </a:prstGeom>
        </p:spPr>
        <p:txBody>
          <a:bodyPr wrap="square">
            <a:spAutoFit/>
          </a:bodyPr>
          <a:lstStyle/>
          <a:p>
            <a:pPr algn="r"/>
            <a:r>
              <a:rPr lang="en-US" altLang="ja-JP" sz="2800" dirty="0">
                <a:latin typeface="DIN Alternate" panose="020B0500000000000000"/>
                <a:ea typeface="Hiragino Kaku Gothic Pro W3" panose="020B0300000000000000"/>
              </a:rPr>
              <a:t>『</a:t>
            </a:r>
            <a:r>
              <a:rPr lang="ja-JP" altLang="en-US" sz="2800" dirty="0">
                <a:latin typeface="DIN Alternate" panose="020B0500000000000000"/>
                <a:ea typeface="Hiragino Kaku Gothic Pro W3" panose="020B0300000000000000"/>
              </a:rPr>
              <a:t>情報プロジェクト：マルチメディア情報検索</a:t>
            </a:r>
            <a:r>
              <a:rPr lang="en-US" altLang="ja-JP" sz="2800" dirty="0">
                <a:latin typeface="DIN Alternate" panose="020B0500000000000000"/>
                <a:ea typeface="Hiragino Kaku Gothic Pro W3" panose="020B0300000000000000"/>
              </a:rPr>
              <a:t>』</a:t>
            </a:r>
            <a:r>
              <a:rPr lang="ja-JP" altLang="en-US" sz="2800" dirty="0">
                <a:latin typeface="DIN Alternate" panose="020B0500000000000000"/>
                <a:ea typeface="Hiragino Kaku Gothic Pro W3" panose="020B0300000000000000"/>
              </a:rPr>
              <a:t>配布資料より抜粋</a:t>
            </a:r>
          </a:p>
        </p:txBody>
      </p:sp>
      <p:pic>
        <p:nvPicPr>
          <p:cNvPr id="74" name="図 73">
            <a:extLst>
              <a:ext uri="{FF2B5EF4-FFF2-40B4-BE49-F238E27FC236}">
                <a16:creationId xmlns:a16="http://schemas.microsoft.com/office/drawing/2014/main" id="{9E7E118E-F30A-4D03-9CEE-E32177F3E8B1}"/>
              </a:ext>
            </a:extLst>
          </p:cNvPr>
          <p:cNvPicPr>
            <a:picLocks noChangeAspect="1"/>
          </p:cNvPicPr>
          <p:nvPr/>
        </p:nvPicPr>
        <p:blipFill>
          <a:blip r:embed="rId5"/>
          <a:stretch>
            <a:fillRect/>
          </a:stretch>
        </p:blipFill>
        <p:spPr>
          <a:xfrm>
            <a:off x="4241274" y="7763242"/>
            <a:ext cx="1243005" cy="925780"/>
          </a:xfrm>
          <a:prstGeom prst="rect">
            <a:avLst/>
          </a:prstGeom>
        </p:spPr>
      </p:pic>
      <p:pic>
        <p:nvPicPr>
          <p:cNvPr id="75" name="図 74">
            <a:extLst>
              <a:ext uri="{FF2B5EF4-FFF2-40B4-BE49-F238E27FC236}">
                <a16:creationId xmlns:a16="http://schemas.microsoft.com/office/drawing/2014/main" id="{89570398-1A95-4F75-B56B-1865AEADDA74}"/>
              </a:ext>
            </a:extLst>
          </p:cNvPr>
          <p:cNvPicPr>
            <a:picLocks noChangeAspect="1"/>
          </p:cNvPicPr>
          <p:nvPr/>
        </p:nvPicPr>
        <p:blipFill>
          <a:blip r:embed="rId6"/>
          <a:stretch>
            <a:fillRect/>
          </a:stretch>
        </p:blipFill>
        <p:spPr>
          <a:xfrm>
            <a:off x="7908732" y="7713905"/>
            <a:ext cx="845337" cy="845337"/>
          </a:xfrm>
          <a:prstGeom prst="rect">
            <a:avLst/>
          </a:prstGeom>
        </p:spPr>
      </p:pic>
      <p:sp>
        <p:nvSpPr>
          <p:cNvPr id="76" name="正方形/長方形 75">
            <a:extLst>
              <a:ext uri="{FF2B5EF4-FFF2-40B4-BE49-F238E27FC236}">
                <a16:creationId xmlns:a16="http://schemas.microsoft.com/office/drawing/2014/main" id="{8E9FE6A7-0C4E-4EF9-BA74-71EBB78D2438}"/>
              </a:ext>
            </a:extLst>
          </p:cNvPr>
          <p:cNvSpPr/>
          <p:nvPr/>
        </p:nvSpPr>
        <p:spPr>
          <a:xfrm>
            <a:off x="5652866" y="8369837"/>
            <a:ext cx="1953627" cy="925775"/>
          </a:xfrm>
          <a:prstGeom prst="rect">
            <a:avLst/>
          </a:prstGeom>
          <a:solidFill>
            <a:schemeClr val="lt1"/>
          </a:solidFill>
          <a:ln w="444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b="1" dirty="0">
                <a:latin typeface="DIN Alternate" panose="020B0500000000000000"/>
                <a:ea typeface="Hiragino Kaku Gothic Pro W3" panose="020B0300000000000000"/>
              </a:rPr>
              <a:t>前処理部</a:t>
            </a:r>
          </a:p>
        </p:txBody>
      </p:sp>
      <p:sp>
        <p:nvSpPr>
          <p:cNvPr id="78" name="正方形/長方形 77">
            <a:extLst>
              <a:ext uri="{FF2B5EF4-FFF2-40B4-BE49-F238E27FC236}">
                <a16:creationId xmlns:a16="http://schemas.microsoft.com/office/drawing/2014/main" id="{4B84C8F7-8374-4767-847C-C02B26C46330}"/>
              </a:ext>
            </a:extLst>
          </p:cNvPr>
          <p:cNvSpPr/>
          <p:nvPr/>
        </p:nvSpPr>
        <p:spPr>
          <a:xfrm>
            <a:off x="4151729" y="10226964"/>
            <a:ext cx="1768263" cy="926779"/>
          </a:xfrm>
          <a:prstGeom prst="rect">
            <a:avLst/>
          </a:prstGeom>
          <a:solidFill>
            <a:schemeClr val="lt1"/>
          </a:solidFill>
          <a:ln w="444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b="1" dirty="0">
                <a:latin typeface="DIN Alternate" panose="020B0500000000000000"/>
                <a:ea typeface="Hiragino Kaku Gothic Pro W3" panose="020B0300000000000000"/>
              </a:rPr>
              <a:t>識別部</a:t>
            </a:r>
          </a:p>
        </p:txBody>
      </p:sp>
      <p:sp>
        <p:nvSpPr>
          <p:cNvPr id="83" name="正方形/長方形 82">
            <a:extLst>
              <a:ext uri="{FF2B5EF4-FFF2-40B4-BE49-F238E27FC236}">
                <a16:creationId xmlns:a16="http://schemas.microsoft.com/office/drawing/2014/main" id="{F9EF854A-39B1-4180-98DB-72DC2B3CE0CC}"/>
              </a:ext>
            </a:extLst>
          </p:cNvPr>
          <p:cNvSpPr/>
          <p:nvPr/>
        </p:nvSpPr>
        <p:spPr>
          <a:xfrm>
            <a:off x="7939187" y="10226964"/>
            <a:ext cx="1936200" cy="927648"/>
          </a:xfrm>
          <a:prstGeom prst="rect">
            <a:avLst/>
          </a:prstGeom>
          <a:solidFill>
            <a:schemeClr val="lt1"/>
          </a:solidFill>
          <a:ln w="44450"/>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latin typeface="DIN Alternate" panose="020B0500000000000000"/>
                <a:ea typeface="Hiragino Kaku Gothic Pro W3" panose="020B0300000000000000"/>
              </a:rPr>
              <a:t>後処理部</a:t>
            </a:r>
            <a:endParaRPr kumimoji="1" lang="ja-JP" altLang="en-US" sz="3200" b="1" dirty="0">
              <a:latin typeface="DIN Alternate" panose="020B0500000000000000"/>
              <a:ea typeface="Hiragino Kaku Gothic Pro W3" panose="020B0300000000000000"/>
            </a:endParaRPr>
          </a:p>
        </p:txBody>
      </p:sp>
      <p:grpSp>
        <p:nvGrpSpPr>
          <p:cNvPr id="84" name="グループ化 83">
            <a:extLst>
              <a:ext uri="{FF2B5EF4-FFF2-40B4-BE49-F238E27FC236}">
                <a16:creationId xmlns:a16="http://schemas.microsoft.com/office/drawing/2014/main" id="{C19CBCA7-837A-45C3-9340-46C5BE037EAE}"/>
              </a:ext>
            </a:extLst>
          </p:cNvPr>
          <p:cNvGrpSpPr/>
          <p:nvPr/>
        </p:nvGrpSpPr>
        <p:grpSpPr>
          <a:xfrm>
            <a:off x="2798090" y="10908640"/>
            <a:ext cx="722032" cy="704877"/>
            <a:chOff x="5745047" y="2131445"/>
            <a:chExt cx="989490" cy="965980"/>
          </a:xfrm>
        </p:grpSpPr>
        <p:pic>
          <p:nvPicPr>
            <p:cNvPr id="85" name="図 84">
              <a:extLst>
                <a:ext uri="{FF2B5EF4-FFF2-40B4-BE49-F238E27FC236}">
                  <a16:creationId xmlns:a16="http://schemas.microsoft.com/office/drawing/2014/main" id="{53A744A4-28E9-4A47-B056-0342998AE786}"/>
                </a:ext>
              </a:extLst>
            </p:cNvPr>
            <p:cNvPicPr>
              <a:picLocks noChangeAspect="1"/>
            </p:cNvPicPr>
            <p:nvPr/>
          </p:nvPicPr>
          <p:blipFill>
            <a:blip r:embed="rId7"/>
            <a:stretch>
              <a:fillRect/>
            </a:stretch>
          </p:blipFill>
          <p:spPr>
            <a:xfrm>
              <a:off x="5835658" y="2131445"/>
              <a:ext cx="898879" cy="898879"/>
            </a:xfrm>
            <a:prstGeom prst="rect">
              <a:avLst/>
            </a:prstGeom>
          </p:spPr>
        </p:pic>
        <p:pic>
          <p:nvPicPr>
            <p:cNvPr id="86" name="図 85">
              <a:extLst>
                <a:ext uri="{FF2B5EF4-FFF2-40B4-BE49-F238E27FC236}">
                  <a16:creationId xmlns:a16="http://schemas.microsoft.com/office/drawing/2014/main" id="{61AC139F-3241-4BAC-ABE9-24CAB1D65504}"/>
                </a:ext>
              </a:extLst>
            </p:cNvPr>
            <p:cNvPicPr>
              <a:picLocks noChangeAspect="1"/>
            </p:cNvPicPr>
            <p:nvPr/>
          </p:nvPicPr>
          <p:blipFill>
            <a:blip r:embed="rId8"/>
            <a:stretch>
              <a:fillRect/>
            </a:stretch>
          </p:blipFill>
          <p:spPr>
            <a:xfrm>
              <a:off x="5810945" y="2180872"/>
              <a:ext cx="845337" cy="845337"/>
            </a:xfrm>
            <a:prstGeom prst="rect">
              <a:avLst/>
            </a:prstGeom>
          </p:spPr>
        </p:pic>
        <p:pic>
          <p:nvPicPr>
            <p:cNvPr id="87" name="図 86">
              <a:extLst>
                <a:ext uri="{FF2B5EF4-FFF2-40B4-BE49-F238E27FC236}">
                  <a16:creationId xmlns:a16="http://schemas.microsoft.com/office/drawing/2014/main" id="{B8A7C7FF-1D9E-43FA-B44C-ED7688EAF2A7}"/>
                </a:ext>
              </a:extLst>
            </p:cNvPr>
            <p:cNvPicPr>
              <a:picLocks noChangeAspect="1"/>
            </p:cNvPicPr>
            <p:nvPr/>
          </p:nvPicPr>
          <p:blipFill>
            <a:blip r:embed="rId9"/>
            <a:stretch>
              <a:fillRect/>
            </a:stretch>
          </p:blipFill>
          <p:spPr>
            <a:xfrm>
              <a:off x="5745047" y="2252088"/>
              <a:ext cx="845337" cy="845337"/>
            </a:xfrm>
            <a:prstGeom prst="rect">
              <a:avLst/>
            </a:prstGeom>
          </p:spPr>
        </p:pic>
      </p:grpSp>
      <p:sp>
        <p:nvSpPr>
          <p:cNvPr id="88" name="テキスト ボックス 87">
            <a:extLst>
              <a:ext uri="{FF2B5EF4-FFF2-40B4-BE49-F238E27FC236}">
                <a16:creationId xmlns:a16="http://schemas.microsoft.com/office/drawing/2014/main" id="{F2135F90-8D50-4D38-A284-E21503A8580A}"/>
              </a:ext>
            </a:extLst>
          </p:cNvPr>
          <p:cNvSpPr txBox="1"/>
          <p:nvPr/>
        </p:nvSpPr>
        <p:spPr>
          <a:xfrm>
            <a:off x="5306240" y="9333011"/>
            <a:ext cx="2646878" cy="461665"/>
          </a:xfrm>
          <a:prstGeom prst="rect">
            <a:avLst/>
          </a:prstGeom>
          <a:noFill/>
        </p:spPr>
        <p:txBody>
          <a:bodyPr wrap="none" rtlCol="0">
            <a:spAutoFit/>
          </a:bodyPr>
          <a:lstStyle/>
          <a:p>
            <a:r>
              <a:rPr lang="ja-JP" altLang="en-US" sz="2400" b="1" dirty="0">
                <a:latin typeface="DIN Alternate" panose="020B0500000000000000"/>
                <a:ea typeface="Hiragino Kaku Gothic Pro W3" panose="020B0300000000000000"/>
              </a:rPr>
              <a:t>・</a:t>
            </a:r>
            <a:r>
              <a:rPr kumimoji="1" lang="ja-JP" altLang="en-US" sz="2400" dirty="0">
                <a:latin typeface="DIN Alternate" panose="020B0500000000000000"/>
                <a:ea typeface="Hiragino Kaku Gothic Pro W3" panose="020B0300000000000000"/>
              </a:rPr>
              <a:t>顔のトリミング</a:t>
            </a:r>
            <a:endParaRPr kumimoji="1" lang="en-US" altLang="ja-JP" sz="2400" dirty="0">
              <a:latin typeface="DIN Alternate" panose="020B0500000000000000"/>
              <a:ea typeface="Hiragino Kaku Gothic Pro W3" panose="020B0300000000000000"/>
            </a:endParaRPr>
          </a:p>
        </p:txBody>
      </p:sp>
      <p:sp>
        <p:nvSpPr>
          <p:cNvPr id="89" name="テキスト ボックス 88">
            <a:extLst>
              <a:ext uri="{FF2B5EF4-FFF2-40B4-BE49-F238E27FC236}">
                <a16:creationId xmlns:a16="http://schemas.microsoft.com/office/drawing/2014/main" id="{5E46FF03-8ABB-471B-984B-9A82B870E7AE}"/>
              </a:ext>
            </a:extLst>
          </p:cNvPr>
          <p:cNvSpPr txBox="1"/>
          <p:nvPr/>
        </p:nvSpPr>
        <p:spPr>
          <a:xfrm>
            <a:off x="3707800" y="11189852"/>
            <a:ext cx="2646878" cy="461665"/>
          </a:xfrm>
          <a:prstGeom prst="rect">
            <a:avLst/>
          </a:prstGeom>
          <a:noFill/>
        </p:spPr>
        <p:txBody>
          <a:bodyPr wrap="none" rtlCol="0">
            <a:spAutoFit/>
          </a:bodyPr>
          <a:lstStyle/>
          <a:p>
            <a:r>
              <a:rPr lang="ja-JP" altLang="en-US" sz="2400" b="1" dirty="0">
                <a:latin typeface="DIN Alternate" panose="020B0500000000000000"/>
                <a:ea typeface="Hiragino Kaku Gothic Pro W3" panose="020B0300000000000000"/>
              </a:rPr>
              <a:t>・</a:t>
            </a:r>
            <a:r>
              <a:rPr kumimoji="1" lang="ja-JP" altLang="en-US" sz="2400" dirty="0">
                <a:latin typeface="DIN Alternate" panose="020B0500000000000000"/>
                <a:ea typeface="Hiragino Kaku Gothic Pro W3" panose="020B0300000000000000"/>
              </a:rPr>
              <a:t>単純マッチング</a:t>
            </a:r>
            <a:endParaRPr kumimoji="1" lang="en-US" altLang="ja-JP" sz="2400" dirty="0">
              <a:latin typeface="DIN Alternate" panose="020B0500000000000000"/>
              <a:ea typeface="Hiragino Kaku Gothic Pro W3" panose="020B0300000000000000"/>
            </a:endParaRPr>
          </a:p>
        </p:txBody>
      </p:sp>
      <p:sp>
        <p:nvSpPr>
          <p:cNvPr id="90" name="テキスト ボックス 89">
            <a:extLst>
              <a:ext uri="{FF2B5EF4-FFF2-40B4-BE49-F238E27FC236}">
                <a16:creationId xmlns:a16="http://schemas.microsoft.com/office/drawing/2014/main" id="{5860A600-3D3A-42BC-99F6-4AA4A4B7433D}"/>
              </a:ext>
            </a:extLst>
          </p:cNvPr>
          <p:cNvSpPr txBox="1"/>
          <p:nvPr/>
        </p:nvSpPr>
        <p:spPr>
          <a:xfrm>
            <a:off x="6968294" y="11217567"/>
            <a:ext cx="3877985" cy="461665"/>
          </a:xfrm>
          <a:prstGeom prst="rect">
            <a:avLst/>
          </a:prstGeom>
          <a:noFill/>
        </p:spPr>
        <p:txBody>
          <a:bodyPr wrap="none" rtlCol="0">
            <a:spAutoFit/>
          </a:bodyPr>
          <a:lstStyle/>
          <a:p>
            <a:r>
              <a:rPr lang="ja-JP" altLang="en-US" sz="2400" b="1" dirty="0">
                <a:latin typeface="DIN Alternate" panose="020B0500000000000000"/>
                <a:ea typeface="Hiragino Kaku Gothic Pro W3" panose="020B0300000000000000"/>
              </a:rPr>
              <a:t>・</a:t>
            </a:r>
            <a:r>
              <a:rPr kumimoji="1" lang="ja-JP" altLang="en-US" sz="2400" dirty="0">
                <a:latin typeface="DIN Alternate" panose="020B0500000000000000"/>
                <a:ea typeface="Hiragino Kaku Gothic Pro W3" panose="020B0300000000000000"/>
              </a:rPr>
              <a:t>識別結果から解答を出力</a:t>
            </a:r>
            <a:endParaRPr kumimoji="1" lang="en-US" altLang="ja-JP" sz="2400" dirty="0">
              <a:latin typeface="DIN Alternate" panose="020B0500000000000000"/>
              <a:ea typeface="Hiragino Kaku Gothic Pro W3" panose="020B0300000000000000"/>
            </a:endParaRPr>
          </a:p>
        </p:txBody>
      </p:sp>
      <p:sp>
        <p:nvSpPr>
          <p:cNvPr id="91" name="テキスト ボックス 90">
            <a:extLst>
              <a:ext uri="{FF2B5EF4-FFF2-40B4-BE49-F238E27FC236}">
                <a16:creationId xmlns:a16="http://schemas.microsoft.com/office/drawing/2014/main" id="{2CEE2300-0D80-40AB-BB57-C0382F47A3C0}"/>
              </a:ext>
            </a:extLst>
          </p:cNvPr>
          <p:cNvSpPr txBox="1"/>
          <p:nvPr/>
        </p:nvSpPr>
        <p:spPr>
          <a:xfrm>
            <a:off x="2490926" y="11643112"/>
            <a:ext cx="1467068" cy="400110"/>
          </a:xfrm>
          <a:prstGeom prst="rect">
            <a:avLst/>
          </a:prstGeom>
          <a:noFill/>
        </p:spPr>
        <p:txBody>
          <a:bodyPr wrap="none" rtlCol="0">
            <a:spAutoFit/>
          </a:bodyPr>
          <a:lstStyle/>
          <a:p>
            <a:r>
              <a:rPr kumimoji="1" lang="ja-JP" altLang="en-US" sz="2000" dirty="0">
                <a:latin typeface="DIN Alternate" panose="020B0500000000000000"/>
                <a:ea typeface="Hiragino Kaku Gothic Pro W3" panose="020B0300000000000000"/>
              </a:rPr>
              <a:t>登録データ</a:t>
            </a:r>
          </a:p>
        </p:txBody>
      </p:sp>
      <p:sp>
        <p:nvSpPr>
          <p:cNvPr id="92" name="正方形/長方形 91">
            <a:extLst>
              <a:ext uri="{FF2B5EF4-FFF2-40B4-BE49-F238E27FC236}">
                <a16:creationId xmlns:a16="http://schemas.microsoft.com/office/drawing/2014/main" id="{7E31F637-E8F2-4E59-ACAA-4D4743C93B39}"/>
              </a:ext>
            </a:extLst>
          </p:cNvPr>
          <p:cNvSpPr/>
          <p:nvPr/>
        </p:nvSpPr>
        <p:spPr>
          <a:xfrm>
            <a:off x="9052895" y="8368832"/>
            <a:ext cx="2287774" cy="925775"/>
          </a:xfrm>
          <a:prstGeom prst="rect">
            <a:avLst/>
          </a:prstGeom>
          <a:solidFill>
            <a:schemeClr val="lt1"/>
          </a:solidFill>
          <a:ln w="44450"/>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latin typeface="DIN Alternate" panose="020B0500000000000000"/>
                <a:ea typeface="Hiragino Kaku Gothic Pro W3" panose="020B0300000000000000"/>
              </a:rPr>
              <a:t>特徴抽出</a:t>
            </a:r>
            <a:r>
              <a:rPr kumimoji="1" lang="ja-JP" altLang="en-US" sz="3200" b="1" dirty="0">
                <a:latin typeface="DIN Alternate" panose="020B0500000000000000"/>
                <a:ea typeface="Hiragino Kaku Gothic Pro W3" panose="020B0300000000000000"/>
              </a:rPr>
              <a:t>部</a:t>
            </a:r>
          </a:p>
        </p:txBody>
      </p:sp>
      <p:cxnSp>
        <p:nvCxnSpPr>
          <p:cNvPr id="93" name="直線矢印コネクタ 92">
            <a:extLst>
              <a:ext uri="{FF2B5EF4-FFF2-40B4-BE49-F238E27FC236}">
                <a16:creationId xmlns:a16="http://schemas.microsoft.com/office/drawing/2014/main" id="{3CF397CE-54EA-478C-A68D-10DD6C6D4934}"/>
              </a:ext>
            </a:extLst>
          </p:cNvPr>
          <p:cNvCxnSpPr>
            <a:cxnSpLocks/>
            <a:stCxn id="105" idx="3"/>
            <a:endCxn id="76" idx="1"/>
          </p:cNvCxnSpPr>
          <p:nvPr/>
        </p:nvCxnSpPr>
        <p:spPr>
          <a:xfrm>
            <a:off x="4072530" y="8832725"/>
            <a:ext cx="1580336" cy="0"/>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sp>
        <p:nvSpPr>
          <p:cNvPr id="94" name="正方形/長方形 93">
            <a:extLst>
              <a:ext uri="{FF2B5EF4-FFF2-40B4-BE49-F238E27FC236}">
                <a16:creationId xmlns:a16="http://schemas.microsoft.com/office/drawing/2014/main" id="{230E239D-FB52-4657-8773-57F5D646B28D}"/>
              </a:ext>
            </a:extLst>
          </p:cNvPr>
          <p:cNvSpPr/>
          <p:nvPr/>
        </p:nvSpPr>
        <p:spPr>
          <a:xfrm>
            <a:off x="12075580" y="10226964"/>
            <a:ext cx="1768263" cy="927648"/>
          </a:xfrm>
          <a:prstGeom prst="rect">
            <a:avLst/>
          </a:prstGeom>
          <a:solidFill>
            <a:schemeClr val="lt1"/>
          </a:solidFill>
          <a:ln w="44450"/>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3200" b="1" dirty="0">
                <a:latin typeface="DIN Alternate" panose="020B0500000000000000"/>
                <a:ea typeface="Hiragino Kaku Gothic Pro W3" panose="020B0300000000000000"/>
              </a:rPr>
              <a:t>出力部</a:t>
            </a:r>
          </a:p>
        </p:txBody>
      </p:sp>
      <p:pic>
        <p:nvPicPr>
          <p:cNvPr id="95" name="図 94">
            <a:extLst>
              <a:ext uri="{FF2B5EF4-FFF2-40B4-BE49-F238E27FC236}">
                <a16:creationId xmlns:a16="http://schemas.microsoft.com/office/drawing/2014/main" id="{F5581121-CF96-493B-9B0A-AF360768D118}"/>
              </a:ext>
            </a:extLst>
          </p:cNvPr>
          <p:cNvPicPr>
            <a:picLocks noChangeAspect="1"/>
          </p:cNvPicPr>
          <p:nvPr/>
        </p:nvPicPr>
        <p:blipFill rotWithShape="1">
          <a:blip r:embed="rId4"/>
          <a:srcRect l="25035" t="11004" r="28787" b="23547"/>
          <a:stretch/>
        </p:blipFill>
        <p:spPr>
          <a:xfrm>
            <a:off x="11682555" y="7479188"/>
            <a:ext cx="1112748" cy="1174616"/>
          </a:xfrm>
          <a:prstGeom prst="rect">
            <a:avLst/>
          </a:prstGeom>
        </p:spPr>
      </p:pic>
      <p:cxnSp>
        <p:nvCxnSpPr>
          <p:cNvPr id="96" name="直線矢印コネクタ 95">
            <a:extLst>
              <a:ext uri="{FF2B5EF4-FFF2-40B4-BE49-F238E27FC236}">
                <a16:creationId xmlns:a16="http://schemas.microsoft.com/office/drawing/2014/main" id="{66F7FBF5-A2FB-485A-B113-B6FC5C19B6CE}"/>
              </a:ext>
            </a:extLst>
          </p:cNvPr>
          <p:cNvCxnSpPr>
            <a:cxnSpLocks/>
            <a:stCxn id="76" idx="3"/>
            <a:endCxn id="92" idx="1"/>
          </p:cNvCxnSpPr>
          <p:nvPr/>
        </p:nvCxnSpPr>
        <p:spPr>
          <a:xfrm flipV="1">
            <a:off x="7606493" y="8831720"/>
            <a:ext cx="1446402" cy="1005"/>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sp>
        <p:nvSpPr>
          <p:cNvPr id="97" name="テキスト ボックス 96">
            <a:extLst>
              <a:ext uri="{FF2B5EF4-FFF2-40B4-BE49-F238E27FC236}">
                <a16:creationId xmlns:a16="http://schemas.microsoft.com/office/drawing/2014/main" id="{20D5677B-8E3C-4289-9C2E-7B408D77AA33}"/>
              </a:ext>
            </a:extLst>
          </p:cNvPr>
          <p:cNvSpPr txBox="1"/>
          <p:nvPr/>
        </p:nvSpPr>
        <p:spPr>
          <a:xfrm>
            <a:off x="9027231" y="9315457"/>
            <a:ext cx="2339102" cy="461665"/>
          </a:xfrm>
          <a:prstGeom prst="rect">
            <a:avLst/>
          </a:prstGeom>
          <a:noFill/>
        </p:spPr>
        <p:txBody>
          <a:bodyPr wrap="none" rtlCol="0">
            <a:spAutoFit/>
          </a:bodyPr>
          <a:lstStyle/>
          <a:p>
            <a:r>
              <a:rPr lang="ja-JP" altLang="en-US" sz="2400" b="1" dirty="0">
                <a:latin typeface="DIN Alternate" panose="020B0500000000000000"/>
                <a:ea typeface="Hiragino Kaku Gothic Pro W3" panose="020B0300000000000000"/>
              </a:rPr>
              <a:t>・</a:t>
            </a:r>
            <a:r>
              <a:rPr kumimoji="1" lang="ja-JP" altLang="en-US" sz="2400" dirty="0">
                <a:latin typeface="DIN Alternate" panose="020B0500000000000000"/>
                <a:ea typeface="Hiragino Kaku Gothic Pro W3" panose="020B0300000000000000"/>
              </a:rPr>
              <a:t>顔の部位検出</a:t>
            </a:r>
            <a:endParaRPr kumimoji="1" lang="en-US" altLang="ja-JP" sz="2400" dirty="0">
              <a:latin typeface="DIN Alternate" panose="020B0500000000000000"/>
              <a:ea typeface="Hiragino Kaku Gothic Pro W3" panose="020B0300000000000000"/>
            </a:endParaRPr>
          </a:p>
        </p:txBody>
      </p:sp>
      <p:sp>
        <p:nvSpPr>
          <p:cNvPr id="98" name="テキスト ボックス 97">
            <a:extLst>
              <a:ext uri="{FF2B5EF4-FFF2-40B4-BE49-F238E27FC236}">
                <a16:creationId xmlns:a16="http://schemas.microsoft.com/office/drawing/2014/main" id="{2ABE8BF5-5FBB-4F16-8FF6-77AE9A87AC1F}"/>
              </a:ext>
            </a:extLst>
          </p:cNvPr>
          <p:cNvSpPr txBox="1"/>
          <p:nvPr/>
        </p:nvSpPr>
        <p:spPr>
          <a:xfrm>
            <a:off x="11907882" y="11187168"/>
            <a:ext cx="2031325" cy="461665"/>
          </a:xfrm>
          <a:prstGeom prst="rect">
            <a:avLst/>
          </a:prstGeom>
          <a:noFill/>
        </p:spPr>
        <p:txBody>
          <a:bodyPr wrap="none" rtlCol="0">
            <a:spAutoFit/>
          </a:bodyPr>
          <a:lstStyle/>
          <a:p>
            <a:r>
              <a:rPr kumimoji="1" lang="ja-JP" altLang="en-US" sz="2400" b="1" dirty="0">
                <a:latin typeface="DIN Alternate" panose="020B0500000000000000"/>
                <a:ea typeface="Hiragino Kaku Gothic Pro W3" panose="020B0300000000000000"/>
              </a:rPr>
              <a:t>・</a:t>
            </a:r>
            <a:r>
              <a:rPr kumimoji="1" lang="ja-JP" altLang="en-US" sz="2400" dirty="0">
                <a:latin typeface="DIN Alternate" panose="020B0500000000000000"/>
                <a:ea typeface="Hiragino Kaku Gothic Pro W3" panose="020B0300000000000000"/>
              </a:rPr>
              <a:t>番号で分類</a:t>
            </a:r>
            <a:endParaRPr lang="en-US" altLang="ja-JP" sz="2400" dirty="0">
              <a:latin typeface="DIN Alternate" panose="020B0500000000000000"/>
              <a:ea typeface="Hiragino Kaku Gothic Pro W3" panose="020B0300000000000000"/>
            </a:endParaRPr>
          </a:p>
        </p:txBody>
      </p:sp>
      <p:cxnSp>
        <p:nvCxnSpPr>
          <p:cNvPr id="99" name="直線矢印コネクタ 98">
            <a:extLst>
              <a:ext uri="{FF2B5EF4-FFF2-40B4-BE49-F238E27FC236}">
                <a16:creationId xmlns:a16="http://schemas.microsoft.com/office/drawing/2014/main" id="{4DFED777-BBA6-42B2-ACEB-FBA710F687BE}"/>
              </a:ext>
            </a:extLst>
          </p:cNvPr>
          <p:cNvCxnSpPr>
            <a:cxnSpLocks/>
            <a:endCxn id="78" idx="1"/>
          </p:cNvCxnSpPr>
          <p:nvPr/>
        </p:nvCxnSpPr>
        <p:spPr>
          <a:xfrm>
            <a:off x="3181826" y="10690354"/>
            <a:ext cx="969903" cy="0"/>
          </a:xfrm>
          <a:prstGeom prst="straightConnector1">
            <a:avLst/>
          </a:prstGeom>
          <a:ln w="44450">
            <a:gradFill flip="none" rotWithShape="1">
              <a:gsLst>
                <a:gs pos="37000">
                  <a:srgbClr val="595A5B"/>
                </a:gs>
                <a:gs pos="0">
                  <a:schemeClr val="accent1">
                    <a:lumMod val="5000"/>
                    <a:lumOff val="95000"/>
                  </a:schemeClr>
                </a:gs>
                <a:gs pos="62000">
                  <a:srgbClr val="101011"/>
                </a:gs>
                <a:gs pos="100000">
                  <a:schemeClr val="tx1"/>
                </a:gs>
              </a:gsLst>
              <a:lin ang="0" scaled="1"/>
              <a:tileRect/>
            </a:gradFill>
            <a:tailEnd type="triangle" w="lg" len="lg"/>
          </a:ln>
        </p:spPr>
        <p:style>
          <a:lnRef idx="1">
            <a:schemeClr val="dk1"/>
          </a:lnRef>
          <a:fillRef idx="0">
            <a:schemeClr val="dk1"/>
          </a:fillRef>
          <a:effectRef idx="0">
            <a:schemeClr val="dk1"/>
          </a:effectRef>
          <a:fontRef idx="minor">
            <a:schemeClr val="tx1"/>
          </a:fontRef>
        </p:style>
      </p:cxnSp>
      <p:cxnSp>
        <p:nvCxnSpPr>
          <p:cNvPr id="100" name="直線コネクタ 99">
            <a:extLst>
              <a:ext uri="{FF2B5EF4-FFF2-40B4-BE49-F238E27FC236}">
                <a16:creationId xmlns:a16="http://schemas.microsoft.com/office/drawing/2014/main" id="{61BC746D-33EC-4753-BC61-7E23B3F4E642}"/>
              </a:ext>
            </a:extLst>
          </p:cNvPr>
          <p:cNvCxnSpPr>
            <a:cxnSpLocks/>
            <a:stCxn id="92" idx="3"/>
          </p:cNvCxnSpPr>
          <p:nvPr/>
        </p:nvCxnSpPr>
        <p:spPr>
          <a:xfrm>
            <a:off x="11340669" y="8831720"/>
            <a:ext cx="643021" cy="1005"/>
          </a:xfrm>
          <a:prstGeom prst="line">
            <a:avLst/>
          </a:prstGeom>
          <a:ln w="44450">
            <a:gradFill flip="none" rotWithShape="1">
              <a:gsLst>
                <a:gs pos="66000">
                  <a:srgbClr val="909090"/>
                </a:gs>
                <a:gs pos="0">
                  <a:schemeClr val="tx1"/>
                </a:gs>
                <a:gs pos="100000">
                  <a:schemeClr val="bg1"/>
                </a:gs>
              </a:gsLst>
              <a:lin ang="0" scaled="1"/>
              <a:tileRect/>
            </a:gradFill>
          </a:ln>
        </p:spPr>
        <p:style>
          <a:lnRef idx="1">
            <a:schemeClr val="dk1"/>
          </a:lnRef>
          <a:fillRef idx="0">
            <a:schemeClr val="dk1"/>
          </a:fillRef>
          <a:effectRef idx="0">
            <a:schemeClr val="dk1"/>
          </a:effectRef>
          <a:fontRef idx="minor">
            <a:schemeClr val="tx1"/>
          </a:fontRef>
        </p:style>
      </p:cxnSp>
      <p:cxnSp>
        <p:nvCxnSpPr>
          <p:cNvPr id="101" name="直線矢印コネクタ 100">
            <a:extLst>
              <a:ext uri="{FF2B5EF4-FFF2-40B4-BE49-F238E27FC236}">
                <a16:creationId xmlns:a16="http://schemas.microsoft.com/office/drawing/2014/main" id="{8277DAA3-A083-4C9D-993E-841A8BE455FD}"/>
              </a:ext>
            </a:extLst>
          </p:cNvPr>
          <p:cNvCxnSpPr>
            <a:cxnSpLocks/>
            <a:stCxn id="78" idx="3"/>
            <a:endCxn id="83" idx="1"/>
          </p:cNvCxnSpPr>
          <p:nvPr/>
        </p:nvCxnSpPr>
        <p:spPr>
          <a:xfrm>
            <a:off x="5919992" y="10690354"/>
            <a:ext cx="2019195" cy="434"/>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cxnSp>
        <p:nvCxnSpPr>
          <p:cNvPr id="102" name="直線矢印コネクタ 101">
            <a:extLst>
              <a:ext uri="{FF2B5EF4-FFF2-40B4-BE49-F238E27FC236}">
                <a16:creationId xmlns:a16="http://schemas.microsoft.com/office/drawing/2014/main" id="{2682ED8B-67A3-4BA4-BF89-CA1EDB580F32}"/>
              </a:ext>
            </a:extLst>
          </p:cNvPr>
          <p:cNvCxnSpPr>
            <a:cxnSpLocks/>
            <a:stCxn id="83" idx="3"/>
            <a:endCxn id="94" idx="1"/>
          </p:cNvCxnSpPr>
          <p:nvPr/>
        </p:nvCxnSpPr>
        <p:spPr>
          <a:xfrm>
            <a:off x="9875387" y="10690788"/>
            <a:ext cx="2200193" cy="0"/>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sp>
        <p:nvSpPr>
          <p:cNvPr id="103" name="テキスト ボックス 102">
            <a:extLst>
              <a:ext uri="{FF2B5EF4-FFF2-40B4-BE49-F238E27FC236}">
                <a16:creationId xmlns:a16="http://schemas.microsoft.com/office/drawing/2014/main" id="{871BEF33-6E73-4294-AE43-9FC3263C56E7}"/>
              </a:ext>
            </a:extLst>
          </p:cNvPr>
          <p:cNvSpPr txBox="1"/>
          <p:nvPr/>
        </p:nvSpPr>
        <p:spPr>
          <a:xfrm>
            <a:off x="6143338" y="9728792"/>
            <a:ext cx="1608133" cy="954107"/>
          </a:xfrm>
          <a:prstGeom prst="rect">
            <a:avLst/>
          </a:prstGeom>
          <a:noFill/>
        </p:spPr>
        <p:txBody>
          <a:bodyPr wrap="none" rtlCol="0">
            <a:spAutoFit/>
          </a:bodyPr>
          <a:lstStyle/>
          <a:p>
            <a:r>
              <a:rPr lang="en-US" altLang="ja-JP" sz="2800" b="1" dirty="0">
                <a:latin typeface="DIN Alternate" panose="020B0500000000000000"/>
                <a:ea typeface="Hiragino Kaku Gothic Pro W3" panose="020B0300000000000000"/>
              </a:rPr>
              <a:t>0</a:t>
            </a:r>
            <a:r>
              <a:rPr lang="ja-JP" altLang="en-US" sz="2800" b="1" dirty="0">
                <a:latin typeface="DIN Alternate" panose="020B0500000000000000"/>
                <a:ea typeface="Hiragino Kaku Gothic Pro W3" panose="020B0300000000000000"/>
              </a:rPr>
              <a:t>：</a:t>
            </a:r>
            <a:r>
              <a:rPr lang="en-US" altLang="ja-JP" sz="2800" b="1" dirty="0">
                <a:latin typeface="DIN Alternate"/>
                <a:ea typeface="Hiragino Kaku Gothic Pro W3" panose="020B0300000000000000"/>
              </a:rPr>
              <a:t>60%</a:t>
            </a:r>
          </a:p>
          <a:p>
            <a:r>
              <a:rPr lang="en-US" altLang="ja-JP" sz="2800" b="1" dirty="0">
                <a:latin typeface="DIN Alternate"/>
                <a:ea typeface="Hiragino Kaku Gothic Pro W3" panose="020B0300000000000000"/>
              </a:rPr>
              <a:t>1</a:t>
            </a:r>
            <a:r>
              <a:rPr lang="ja-JP" altLang="en-US" sz="2800" b="1" dirty="0">
                <a:latin typeface="DIN Alternate" panose="020B0500000000000000"/>
                <a:ea typeface="Hiragino Kaku Gothic Pro W3" panose="020B0300000000000000"/>
              </a:rPr>
              <a:t>：</a:t>
            </a:r>
            <a:r>
              <a:rPr lang="en-US" altLang="ja-JP" sz="2800" b="1" dirty="0">
                <a:latin typeface="DIN Alternate" panose="020B0500000000000000"/>
                <a:ea typeface="Hiragino Kaku Gothic Pro W3" panose="020B0300000000000000"/>
              </a:rPr>
              <a:t>10%…</a:t>
            </a:r>
          </a:p>
        </p:txBody>
      </p:sp>
      <p:sp>
        <p:nvSpPr>
          <p:cNvPr id="104" name="テキスト ボックス 103">
            <a:extLst>
              <a:ext uri="{FF2B5EF4-FFF2-40B4-BE49-F238E27FC236}">
                <a16:creationId xmlns:a16="http://schemas.microsoft.com/office/drawing/2014/main" id="{74D85130-E1F1-46B6-BAF3-A7FAFC05C53F}"/>
              </a:ext>
            </a:extLst>
          </p:cNvPr>
          <p:cNvSpPr txBox="1"/>
          <p:nvPr/>
        </p:nvSpPr>
        <p:spPr>
          <a:xfrm>
            <a:off x="10110616" y="10122810"/>
            <a:ext cx="1675972" cy="523220"/>
          </a:xfrm>
          <a:prstGeom prst="rect">
            <a:avLst/>
          </a:prstGeom>
          <a:noFill/>
        </p:spPr>
        <p:txBody>
          <a:bodyPr wrap="none" rtlCol="0">
            <a:spAutoFit/>
          </a:bodyPr>
          <a:lstStyle/>
          <a:p>
            <a:r>
              <a:rPr lang="en-US" altLang="ja-JP" sz="2800" b="1" dirty="0">
                <a:latin typeface="DIN Alternate" panose="020B0500000000000000"/>
                <a:ea typeface="Hiragino Kaku Gothic Pro W3" panose="020B0300000000000000"/>
              </a:rPr>
              <a:t>He is Mr.0</a:t>
            </a:r>
          </a:p>
        </p:txBody>
      </p:sp>
      <p:sp>
        <p:nvSpPr>
          <p:cNvPr id="105" name="正方形/長方形 104">
            <a:extLst>
              <a:ext uri="{FF2B5EF4-FFF2-40B4-BE49-F238E27FC236}">
                <a16:creationId xmlns:a16="http://schemas.microsoft.com/office/drawing/2014/main" id="{007CC4E7-7C3A-41B9-9EEB-7633574E8AB7}"/>
              </a:ext>
            </a:extLst>
          </p:cNvPr>
          <p:cNvSpPr/>
          <p:nvPr/>
        </p:nvSpPr>
        <p:spPr>
          <a:xfrm>
            <a:off x="2316989" y="8369837"/>
            <a:ext cx="1755541" cy="925775"/>
          </a:xfrm>
          <a:prstGeom prst="rect">
            <a:avLst/>
          </a:prstGeom>
          <a:solidFill>
            <a:schemeClr val="lt1"/>
          </a:solidFill>
          <a:ln w="44450"/>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3200" b="1" dirty="0">
                <a:latin typeface="DIN Alternate" panose="020B0500000000000000"/>
                <a:ea typeface="Hiragino Kaku Gothic Pro W3" panose="020B0300000000000000"/>
              </a:rPr>
              <a:t>入力</a:t>
            </a:r>
            <a:r>
              <a:rPr kumimoji="1" lang="ja-JP" altLang="en-US" sz="3200" b="1" dirty="0">
                <a:latin typeface="DIN Alternate" panose="020B0500000000000000"/>
                <a:ea typeface="Hiragino Kaku Gothic Pro W3" panose="020B0300000000000000"/>
              </a:rPr>
              <a:t>部</a:t>
            </a:r>
          </a:p>
        </p:txBody>
      </p:sp>
      <p:sp>
        <p:nvSpPr>
          <p:cNvPr id="106" name="テキスト ボックス 105">
            <a:extLst>
              <a:ext uri="{FF2B5EF4-FFF2-40B4-BE49-F238E27FC236}">
                <a16:creationId xmlns:a16="http://schemas.microsoft.com/office/drawing/2014/main" id="{6BAFC912-0C0C-4A7A-A2BA-352B67CB0490}"/>
              </a:ext>
            </a:extLst>
          </p:cNvPr>
          <p:cNvSpPr txBox="1"/>
          <p:nvPr/>
        </p:nvSpPr>
        <p:spPr>
          <a:xfrm>
            <a:off x="2030250" y="9333011"/>
            <a:ext cx="2339102" cy="461665"/>
          </a:xfrm>
          <a:prstGeom prst="rect">
            <a:avLst/>
          </a:prstGeom>
          <a:noFill/>
        </p:spPr>
        <p:txBody>
          <a:bodyPr wrap="none" rtlCol="0">
            <a:spAutoFit/>
          </a:bodyPr>
          <a:lstStyle/>
          <a:p>
            <a:r>
              <a:rPr lang="ja-JP" altLang="en-US" sz="2400" b="1" dirty="0">
                <a:latin typeface="DIN Alternate" panose="020B0500000000000000"/>
                <a:ea typeface="Hiragino Kaku Gothic Pro W3" panose="020B0300000000000000"/>
              </a:rPr>
              <a:t>・</a:t>
            </a:r>
            <a:r>
              <a:rPr kumimoji="1" lang="ja-JP" altLang="en-US" sz="2400" dirty="0">
                <a:latin typeface="DIN Alternate" panose="020B0500000000000000"/>
                <a:ea typeface="Hiragino Kaku Gothic Pro W3" panose="020B0300000000000000"/>
              </a:rPr>
              <a:t>顔画像を入力</a:t>
            </a:r>
            <a:endParaRPr kumimoji="1" lang="en-US" altLang="ja-JP" sz="2400" dirty="0">
              <a:latin typeface="DIN Alternate" panose="020B0500000000000000"/>
              <a:ea typeface="Hiragino Kaku Gothic Pro W3" panose="020B0300000000000000"/>
            </a:endParaRPr>
          </a:p>
        </p:txBody>
      </p:sp>
      <p:sp>
        <p:nvSpPr>
          <p:cNvPr id="111" name="テキスト ボックス 110">
            <a:extLst>
              <a:ext uri="{FF2B5EF4-FFF2-40B4-BE49-F238E27FC236}">
                <a16:creationId xmlns:a16="http://schemas.microsoft.com/office/drawing/2014/main" id="{8F73DFB2-345D-487C-9D31-ACB16FFF788C}"/>
              </a:ext>
            </a:extLst>
          </p:cNvPr>
          <p:cNvSpPr txBox="1"/>
          <p:nvPr/>
        </p:nvSpPr>
        <p:spPr>
          <a:xfrm>
            <a:off x="2136199" y="13721904"/>
            <a:ext cx="7739188" cy="646331"/>
          </a:xfrm>
          <a:prstGeom prst="rect">
            <a:avLst/>
          </a:prstGeom>
          <a:noFill/>
        </p:spPr>
        <p:txBody>
          <a:bodyPr wrap="square" rtlCol="0">
            <a:spAutoFit/>
          </a:bodyPr>
          <a:lstStyle/>
          <a:p>
            <a:r>
              <a:rPr lang="ja-JP" altLang="en-US" sz="3600" dirty="0">
                <a:latin typeface="DIN Alternate" panose="020B0500000000000000"/>
                <a:ea typeface="Hiragino Kaku Gothic Pro W3" panose="020B0300000000000000"/>
              </a:rPr>
              <a:t>顔のトリミングとサイズの統一化</a:t>
            </a:r>
          </a:p>
        </p:txBody>
      </p:sp>
      <p:pic>
        <p:nvPicPr>
          <p:cNvPr id="112" name="図 111">
            <a:extLst>
              <a:ext uri="{FF2B5EF4-FFF2-40B4-BE49-F238E27FC236}">
                <a16:creationId xmlns:a16="http://schemas.microsoft.com/office/drawing/2014/main" id="{7EB56BA8-8F3F-420E-B110-EBADCFD0641B}"/>
              </a:ext>
            </a:extLst>
          </p:cNvPr>
          <p:cNvPicPr>
            <a:picLocks noChangeAspect="1"/>
          </p:cNvPicPr>
          <p:nvPr/>
        </p:nvPicPr>
        <p:blipFill>
          <a:blip r:embed="rId5"/>
          <a:stretch>
            <a:fillRect/>
          </a:stretch>
        </p:blipFill>
        <p:spPr>
          <a:xfrm>
            <a:off x="2810153" y="14486369"/>
            <a:ext cx="2105317" cy="1568023"/>
          </a:xfrm>
          <a:prstGeom prst="rect">
            <a:avLst/>
          </a:prstGeom>
        </p:spPr>
      </p:pic>
      <p:pic>
        <p:nvPicPr>
          <p:cNvPr id="113" name="図 112">
            <a:extLst>
              <a:ext uri="{FF2B5EF4-FFF2-40B4-BE49-F238E27FC236}">
                <a16:creationId xmlns:a16="http://schemas.microsoft.com/office/drawing/2014/main" id="{9B81E3A4-CE89-4C2B-BBAF-56D6D66B294F}"/>
              </a:ext>
            </a:extLst>
          </p:cNvPr>
          <p:cNvPicPr>
            <a:picLocks noChangeAspect="1"/>
          </p:cNvPicPr>
          <p:nvPr/>
        </p:nvPicPr>
        <p:blipFill>
          <a:blip r:embed="rId6"/>
          <a:stretch>
            <a:fillRect/>
          </a:stretch>
        </p:blipFill>
        <p:spPr>
          <a:xfrm>
            <a:off x="5850955" y="14486369"/>
            <a:ext cx="1574003" cy="1574003"/>
          </a:xfrm>
          <a:prstGeom prst="rect">
            <a:avLst/>
          </a:prstGeom>
        </p:spPr>
      </p:pic>
      <p:cxnSp>
        <p:nvCxnSpPr>
          <p:cNvPr id="115" name="直線矢印コネクタ 114">
            <a:extLst>
              <a:ext uri="{FF2B5EF4-FFF2-40B4-BE49-F238E27FC236}">
                <a16:creationId xmlns:a16="http://schemas.microsoft.com/office/drawing/2014/main" id="{EE953EBC-39A9-4EC1-97D3-0F41CC1CAFFF}"/>
              </a:ext>
            </a:extLst>
          </p:cNvPr>
          <p:cNvCxnSpPr>
            <a:cxnSpLocks/>
            <a:stCxn id="112" idx="3"/>
            <a:endCxn id="113" idx="1"/>
          </p:cNvCxnSpPr>
          <p:nvPr/>
        </p:nvCxnSpPr>
        <p:spPr>
          <a:xfrm>
            <a:off x="4915470" y="15270381"/>
            <a:ext cx="935485" cy="2990"/>
          </a:xfrm>
          <a:prstGeom prst="straightConnector1">
            <a:avLst/>
          </a:prstGeom>
          <a:ln w="444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2" name="テキスト ボックス 121">
            <a:extLst>
              <a:ext uri="{FF2B5EF4-FFF2-40B4-BE49-F238E27FC236}">
                <a16:creationId xmlns:a16="http://schemas.microsoft.com/office/drawing/2014/main" id="{3CF65CBD-0EC7-4FEC-8B2F-A97E587CB416}"/>
              </a:ext>
            </a:extLst>
          </p:cNvPr>
          <p:cNvSpPr txBox="1"/>
          <p:nvPr/>
        </p:nvSpPr>
        <p:spPr>
          <a:xfrm>
            <a:off x="2136199" y="16399699"/>
            <a:ext cx="3608856" cy="646331"/>
          </a:xfrm>
          <a:prstGeom prst="rect">
            <a:avLst/>
          </a:prstGeom>
          <a:noFill/>
        </p:spPr>
        <p:txBody>
          <a:bodyPr wrap="square" rtlCol="0">
            <a:spAutoFit/>
          </a:bodyPr>
          <a:lstStyle/>
          <a:p>
            <a:r>
              <a:rPr lang="ja-JP" altLang="en-US" sz="3600" dirty="0">
                <a:latin typeface="DIN Alternate" panose="020B0500000000000000"/>
                <a:ea typeface="Hiragino Kaku Gothic Pro W3" panose="020B0300000000000000"/>
              </a:rPr>
              <a:t>輝度値の調整</a:t>
            </a:r>
          </a:p>
        </p:txBody>
      </p:sp>
      <p:pic>
        <p:nvPicPr>
          <p:cNvPr id="123" name="図 122">
            <a:extLst>
              <a:ext uri="{FF2B5EF4-FFF2-40B4-BE49-F238E27FC236}">
                <a16:creationId xmlns:a16="http://schemas.microsoft.com/office/drawing/2014/main" id="{08FEBA28-FC0D-4FAD-80B0-FA6B2D8F874A}"/>
              </a:ext>
            </a:extLst>
          </p:cNvPr>
          <p:cNvPicPr>
            <a:picLocks noChangeAspect="1"/>
          </p:cNvPicPr>
          <p:nvPr/>
        </p:nvPicPr>
        <p:blipFill>
          <a:blip r:embed="rId10"/>
          <a:stretch>
            <a:fillRect/>
          </a:stretch>
        </p:blipFill>
        <p:spPr>
          <a:xfrm>
            <a:off x="5589067" y="17101455"/>
            <a:ext cx="1270000" cy="1270000"/>
          </a:xfrm>
          <a:prstGeom prst="rect">
            <a:avLst/>
          </a:prstGeom>
        </p:spPr>
      </p:pic>
      <p:pic>
        <p:nvPicPr>
          <p:cNvPr id="124" name="図 123">
            <a:extLst>
              <a:ext uri="{FF2B5EF4-FFF2-40B4-BE49-F238E27FC236}">
                <a16:creationId xmlns:a16="http://schemas.microsoft.com/office/drawing/2014/main" id="{6D62E98A-2206-4FD5-8386-DBC6696BC886}"/>
              </a:ext>
            </a:extLst>
          </p:cNvPr>
          <p:cNvPicPr>
            <a:picLocks noChangeAspect="1"/>
          </p:cNvPicPr>
          <p:nvPr/>
        </p:nvPicPr>
        <p:blipFill>
          <a:blip r:embed="rId8"/>
          <a:stretch>
            <a:fillRect/>
          </a:stretch>
        </p:blipFill>
        <p:spPr>
          <a:xfrm>
            <a:off x="3300014" y="17101455"/>
            <a:ext cx="1270000" cy="1270000"/>
          </a:xfrm>
          <a:prstGeom prst="rect">
            <a:avLst/>
          </a:prstGeom>
        </p:spPr>
      </p:pic>
      <p:pic>
        <p:nvPicPr>
          <p:cNvPr id="125" name="図 124">
            <a:extLst>
              <a:ext uri="{FF2B5EF4-FFF2-40B4-BE49-F238E27FC236}">
                <a16:creationId xmlns:a16="http://schemas.microsoft.com/office/drawing/2014/main" id="{A228C13C-5D22-4B75-AAA2-C893CD08DAB7}"/>
              </a:ext>
            </a:extLst>
          </p:cNvPr>
          <p:cNvPicPr>
            <a:picLocks noChangeAspect="1"/>
          </p:cNvPicPr>
          <p:nvPr/>
        </p:nvPicPr>
        <p:blipFill>
          <a:blip r:embed="rId11"/>
          <a:stretch>
            <a:fillRect/>
          </a:stretch>
        </p:blipFill>
        <p:spPr>
          <a:xfrm>
            <a:off x="3300014" y="18670087"/>
            <a:ext cx="1270000" cy="1270000"/>
          </a:xfrm>
          <a:prstGeom prst="rect">
            <a:avLst/>
          </a:prstGeom>
        </p:spPr>
      </p:pic>
      <p:pic>
        <p:nvPicPr>
          <p:cNvPr id="126" name="図 125">
            <a:extLst>
              <a:ext uri="{FF2B5EF4-FFF2-40B4-BE49-F238E27FC236}">
                <a16:creationId xmlns:a16="http://schemas.microsoft.com/office/drawing/2014/main" id="{26FCFE0B-4EA4-469D-99D1-1E026A6868B0}"/>
              </a:ext>
            </a:extLst>
          </p:cNvPr>
          <p:cNvPicPr>
            <a:picLocks noChangeAspect="1"/>
          </p:cNvPicPr>
          <p:nvPr/>
        </p:nvPicPr>
        <p:blipFill>
          <a:blip r:embed="rId12"/>
          <a:stretch>
            <a:fillRect/>
          </a:stretch>
        </p:blipFill>
        <p:spPr>
          <a:xfrm>
            <a:off x="5589067" y="18670087"/>
            <a:ext cx="1270000" cy="1270000"/>
          </a:xfrm>
          <a:prstGeom prst="rect">
            <a:avLst/>
          </a:prstGeom>
        </p:spPr>
      </p:pic>
      <p:cxnSp>
        <p:nvCxnSpPr>
          <p:cNvPr id="127" name="直線矢印コネクタ 126">
            <a:extLst>
              <a:ext uri="{FF2B5EF4-FFF2-40B4-BE49-F238E27FC236}">
                <a16:creationId xmlns:a16="http://schemas.microsoft.com/office/drawing/2014/main" id="{887C6BDE-20FC-44FE-B562-84B4C6BC82E9}"/>
              </a:ext>
            </a:extLst>
          </p:cNvPr>
          <p:cNvCxnSpPr>
            <a:cxnSpLocks/>
            <a:stCxn id="124" idx="3"/>
            <a:endCxn id="123" idx="1"/>
          </p:cNvCxnSpPr>
          <p:nvPr/>
        </p:nvCxnSpPr>
        <p:spPr>
          <a:xfrm>
            <a:off x="4570014" y="17736455"/>
            <a:ext cx="1019053" cy="0"/>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cxnSp>
        <p:nvCxnSpPr>
          <p:cNvPr id="128" name="直線矢印コネクタ 127">
            <a:extLst>
              <a:ext uri="{FF2B5EF4-FFF2-40B4-BE49-F238E27FC236}">
                <a16:creationId xmlns:a16="http://schemas.microsoft.com/office/drawing/2014/main" id="{AE4D11C2-75A3-4CD2-B786-E96EF9DAE05A}"/>
              </a:ext>
            </a:extLst>
          </p:cNvPr>
          <p:cNvCxnSpPr>
            <a:cxnSpLocks/>
            <a:stCxn id="125" idx="3"/>
            <a:endCxn id="126" idx="1"/>
          </p:cNvCxnSpPr>
          <p:nvPr/>
        </p:nvCxnSpPr>
        <p:spPr>
          <a:xfrm>
            <a:off x="4570014" y="19305087"/>
            <a:ext cx="1019053" cy="0"/>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sp>
        <p:nvSpPr>
          <p:cNvPr id="129" name="テキスト ボックス 128">
            <a:extLst>
              <a:ext uri="{FF2B5EF4-FFF2-40B4-BE49-F238E27FC236}">
                <a16:creationId xmlns:a16="http://schemas.microsoft.com/office/drawing/2014/main" id="{971DAF04-2D8D-4346-9EA0-7D6F03660080}"/>
              </a:ext>
            </a:extLst>
          </p:cNvPr>
          <p:cNvSpPr txBox="1"/>
          <p:nvPr/>
        </p:nvSpPr>
        <p:spPr>
          <a:xfrm>
            <a:off x="7507813" y="17239722"/>
            <a:ext cx="6943649" cy="223760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部屋の明るさによる誤識別を防止</a:t>
            </a:r>
            <a:endParaRPr lang="en-US" altLang="ja-JP" sz="32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明るい画像は暗くなる</a:t>
            </a:r>
            <a:endParaRPr lang="en-US" altLang="ja-JP" sz="32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暗い画像は明るくなる</a:t>
            </a:r>
            <a:endParaRPr lang="en-US" altLang="ja-JP" sz="3200" dirty="0">
              <a:latin typeface="DIN Alternate" panose="020B0500000000000000"/>
              <a:ea typeface="Hiragino Kaku Gothic Pro W3" panose="020B0300000000000000"/>
            </a:endParaRPr>
          </a:p>
        </p:txBody>
      </p:sp>
      <p:sp>
        <p:nvSpPr>
          <p:cNvPr id="130" name="テキスト ボックス 129">
            <a:extLst>
              <a:ext uri="{FF2B5EF4-FFF2-40B4-BE49-F238E27FC236}">
                <a16:creationId xmlns:a16="http://schemas.microsoft.com/office/drawing/2014/main" id="{FA929147-56DA-4297-9A1E-77350C7BFA38}"/>
              </a:ext>
            </a:extLst>
          </p:cNvPr>
          <p:cNvSpPr txBox="1"/>
          <p:nvPr/>
        </p:nvSpPr>
        <p:spPr>
          <a:xfrm>
            <a:off x="5971883" y="23025055"/>
            <a:ext cx="8445669" cy="149893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眉、目、鼻、口、顎の輪郭を検出</a:t>
            </a:r>
            <a:endParaRPr lang="en-US" altLang="ja-JP" sz="32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それぞれの距離と大きさを特徴量とした</a:t>
            </a:r>
            <a:endParaRPr lang="en-US" altLang="ja-JP" sz="3200" dirty="0">
              <a:latin typeface="DIN Alternate" panose="020B0500000000000000"/>
              <a:ea typeface="Hiragino Kaku Gothic Pro W3" panose="020B0300000000000000"/>
            </a:endParaRPr>
          </a:p>
        </p:txBody>
      </p:sp>
      <p:sp>
        <p:nvSpPr>
          <p:cNvPr id="131" name="テキスト ボックス 130">
            <a:extLst>
              <a:ext uri="{FF2B5EF4-FFF2-40B4-BE49-F238E27FC236}">
                <a16:creationId xmlns:a16="http://schemas.microsoft.com/office/drawing/2014/main" id="{789992A4-3B30-41C0-94C0-B111C842EC95}"/>
              </a:ext>
            </a:extLst>
          </p:cNvPr>
          <p:cNvSpPr txBox="1"/>
          <p:nvPr/>
        </p:nvSpPr>
        <p:spPr>
          <a:xfrm>
            <a:off x="2316989" y="22040674"/>
            <a:ext cx="7739188" cy="646331"/>
          </a:xfrm>
          <a:prstGeom prst="rect">
            <a:avLst/>
          </a:prstGeom>
          <a:noFill/>
        </p:spPr>
        <p:txBody>
          <a:bodyPr wrap="square" rtlCol="0">
            <a:spAutoFit/>
          </a:bodyPr>
          <a:lstStyle/>
          <a:p>
            <a:r>
              <a:rPr lang="ja-JP" altLang="en-US" sz="3600" dirty="0">
                <a:latin typeface="DIN Alternate" panose="020B0500000000000000"/>
                <a:ea typeface="Hiragino Kaku Gothic Pro W3" panose="020B0300000000000000"/>
              </a:rPr>
              <a:t>顔の部位検出</a:t>
            </a:r>
          </a:p>
        </p:txBody>
      </p:sp>
      <p:sp>
        <p:nvSpPr>
          <p:cNvPr id="132" name="テキスト ボックス 131">
            <a:extLst>
              <a:ext uri="{FF2B5EF4-FFF2-40B4-BE49-F238E27FC236}">
                <a16:creationId xmlns:a16="http://schemas.microsoft.com/office/drawing/2014/main" id="{6B5F20BD-A09F-4B8D-97D3-B6B38ED53B55}"/>
              </a:ext>
            </a:extLst>
          </p:cNvPr>
          <p:cNvSpPr txBox="1"/>
          <p:nvPr/>
        </p:nvSpPr>
        <p:spPr>
          <a:xfrm>
            <a:off x="2250555" y="25408895"/>
            <a:ext cx="7739188" cy="646331"/>
          </a:xfrm>
          <a:prstGeom prst="rect">
            <a:avLst/>
          </a:prstGeom>
          <a:noFill/>
        </p:spPr>
        <p:txBody>
          <a:bodyPr wrap="square" rtlCol="0">
            <a:spAutoFit/>
          </a:bodyPr>
          <a:lstStyle/>
          <a:p>
            <a:r>
              <a:rPr lang="en-US" altLang="ja-JP" sz="3600" dirty="0">
                <a:latin typeface="DIN Alternate" panose="020B0500000000000000"/>
                <a:ea typeface="Hiragino Kaku Gothic Pro W3" panose="020B0300000000000000"/>
              </a:rPr>
              <a:t>2</a:t>
            </a:r>
            <a:r>
              <a:rPr lang="ja-JP" altLang="en-US" sz="3600" dirty="0">
                <a:latin typeface="DIN Alternate" panose="020B0500000000000000"/>
                <a:ea typeface="Hiragino Kaku Gothic Pro W3" panose="020B0300000000000000"/>
              </a:rPr>
              <a:t>次元離散コサイン変換</a:t>
            </a:r>
            <a:r>
              <a:rPr lang="en-US" altLang="ja-JP" sz="3600" dirty="0">
                <a:latin typeface="DIN Alternate" panose="020B0500000000000000"/>
                <a:ea typeface="Hiragino Kaku Gothic Pro W3" panose="020B0300000000000000"/>
              </a:rPr>
              <a:t>(DCT)</a:t>
            </a:r>
            <a:endParaRPr lang="ja-JP" altLang="en-US" sz="3600" dirty="0">
              <a:latin typeface="DIN Alternate" panose="020B0500000000000000"/>
              <a:ea typeface="Hiragino Kaku Gothic Pro W3" panose="020B0300000000000000"/>
            </a:endParaRPr>
          </a:p>
        </p:txBody>
      </p:sp>
      <p:pic>
        <p:nvPicPr>
          <p:cNvPr id="133" name="図 132">
            <a:extLst>
              <a:ext uri="{FF2B5EF4-FFF2-40B4-BE49-F238E27FC236}">
                <a16:creationId xmlns:a16="http://schemas.microsoft.com/office/drawing/2014/main" id="{92FEC05E-2E78-47D5-8A6C-2EF8A8758B4B}"/>
              </a:ext>
            </a:extLst>
          </p:cNvPr>
          <p:cNvPicPr>
            <a:picLocks noChangeAspect="1"/>
          </p:cNvPicPr>
          <p:nvPr/>
        </p:nvPicPr>
        <p:blipFill>
          <a:blip r:embed="rId13"/>
          <a:stretch>
            <a:fillRect/>
          </a:stretch>
        </p:blipFill>
        <p:spPr>
          <a:xfrm>
            <a:off x="2168860" y="26289880"/>
            <a:ext cx="2129594" cy="2129594"/>
          </a:xfrm>
          <a:prstGeom prst="rect">
            <a:avLst/>
          </a:prstGeom>
        </p:spPr>
      </p:pic>
      <p:pic>
        <p:nvPicPr>
          <p:cNvPr id="134" name="図 133">
            <a:extLst>
              <a:ext uri="{FF2B5EF4-FFF2-40B4-BE49-F238E27FC236}">
                <a16:creationId xmlns:a16="http://schemas.microsoft.com/office/drawing/2014/main" id="{9DFC533D-89EA-44E5-910B-5E335C746D7F}"/>
              </a:ext>
            </a:extLst>
          </p:cNvPr>
          <p:cNvPicPr>
            <a:picLocks noChangeAspect="1"/>
          </p:cNvPicPr>
          <p:nvPr/>
        </p:nvPicPr>
        <p:blipFill>
          <a:blip r:embed="rId14"/>
          <a:stretch>
            <a:fillRect/>
          </a:stretch>
        </p:blipFill>
        <p:spPr>
          <a:xfrm>
            <a:off x="5130875" y="26272875"/>
            <a:ext cx="2129594" cy="2129594"/>
          </a:xfrm>
          <a:prstGeom prst="rect">
            <a:avLst/>
          </a:prstGeom>
        </p:spPr>
      </p:pic>
      <p:cxnSp>
        <p:nvCxnSpPr>
          <p:cNvPr id="135" name="直線矢印コネクタ 134">
            <a:extLst>
              <a:ext uri="{FF2B5EF4-FFF2-40B4-BE49-F238E27FC236}">
                <a16:creationId xmlns:a16="http://schemas.microsoft.com/office/drawing/2014/main" id="{2110F449-B56E-413B-BEFB-DBCC976CA7D5}"/>
              </a:ext>
            </a:extLst>
          </p:cNvPr>
          <p:cNvCxnSpPr>
            <a:cxnSpLocks/>
            <a:stCxn id="133" idx="3"/>
            <a:endCxn id="134" idx="1"/>
          </p:cNvCxnSpPr>
          <p:nvPr/>
        </p:nvCxnSpPr>
        <p:spPr>
          <a:xfrm flipV="1">
            <a:off x="4298454" y="27337672"/>
            <a:ext cx="832421" cy="17005"/>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pic>
        <p:nvPicPr>
          <p:cNvPr id="146" name="図 145">
            <a:extLst>
              <a:ext uri="{FF2B5EF4-FFF2-40B4-BE49-F238E27FC236}">
                <a16:creationId xmlns:a16="http://schemas.microsoft.com/office/drawing/2014/main" id="{0BFD9723-7C52-4F85-A983-CE626950C5BB}"/>
              </a:ext>
            </a:extLst>
          </p:cNvPr>
          <p:cNvPicPr>
            <a:picLocks noChangeAspect="1"/>
          </p:cNvPicPr>
          <p:nvPr/>
        </p:nvPicPr>
        <p:blipFill rotWithShape="1">
          <a:blip r:embed="rId15">
            <a:extLst>
              <a:ext uri="{28A0092B-C50C-407E-A947-70E740481C1C}">
                <a14:useLocalDpi xmlns:a14="http://schemas.microsoft.com/office/drawing/2010/main" val="0"/>
              </a:ext>
            </a:extLst>
          </a:blip>
          <a:srcRect l="26877" t="12752" r="23260" b="12622"/>
          <a:stretch/>
        </p:blipFill>
        <p:spPr>
          <a:xfrm>
            <a:off x="5121786" y="29216562"/>
            <a:ext cx="2129594" cy="2124804"/>
          </a:xfrm>
          <a:prstGeom prst="rect">
            <a:avLst/>
          </a:prstGeom>
        </p:spPr>
      </p:pic>
      <p:pic>
        <p:nvPicPr>
          <p:cNvPr id="148" name="図 147" descr="壁, 男性, 人, ネクタイ が含まれている画像&#10;&#10;非常に高い精度で生成された説明">
            <a:extLst>
              <a:ext uri="{FF2B5EF4-FFF2-40B4-BE49-F238E27FC236}">
                <a16:creationId xmlns:a16="http://schemas.microsoft.com/office/drawing/2014/main" id="{D06B31CD-C220-4668-B0C3-E397BC1B7F9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55491" y="29216563"/>
            <a:ext cx="2124803" cy="2124803"/>
          </a:xfrm>
          <a:prstGeom prst="rect">
            <a:avLst/>
          </a:prstGeom>
        </p:spPr>
      </p:pic>
      <p:sp>
        <p:nvSpPr>
          <p:cNvPr id="149" name="テキスト ボックス 148">
            <a:extLst>
              <a:ext uri="{FF2B5EF4-FFF2-40B4-BE49-F238E27FC236}">
                <a16:creationId xmlns:a16="http://schemas.microsoft.com/office/drawing/2014/main" id="{C72CD503-AA72-4FA4-8D0B-8FD86D306CFA}"/>
              </a:ext>
            </a:extLst>
          </p:cNvPr>
          <p:cNvSpPr txBox="1"/>
          <p:nvPr/>
        </p:nvSpPr>
        <p:spPr>
          <a:xfrm>
            <a:off x="2180150" y="28560841"/>
            <a:ext cx="7739188" cy="646331"/>
          </a:xfrm>
          <a:prstGeom prst="rect">
            <a:avLst/>
          </a:prstGeom>
          <a:noFill/>
        </p:spPr>
        <p:txBody>
          <a:bodyPr wrap="square" rtlCol="0">
            <a:spAutoFit/>
          </a:bodyPr>
          <a:lstStyle/>
          <a:p>
            <a:r>
              <a:rPr lang="en-US" altLang="ja-JP" sz="3600" dirty="0">
                <a:latin typeface="DIN Alternate" panose="020B0500000000000000"/>
                <a:ea typeface="Hiragino Kaku Gothic Pro W3" panose="020B0300000000000000"/>
              </a:rPr>
              <a:t>HOG</a:t>
            </a:r>
            <a:r>
              <a:rPr lang="ja-JP" altLang="en-US" sz="3600" dirty="0">
                <a:latin typeface="DIN Alternate" panose="020B0500000000000000"/>
                <a:ea typeface="Hiragino Kaku Gothic Pro W3" panose="020B0300000000000000"/>
              </a:rPr>
              <a:t>特徴量</a:t>
            </a:r>
          </a:p>
        </p:txBody>
      </p:sp>
      <p:cxnSp>
        <p:nvCxnSpPr>
          <p:cNvPr id="150" name="直線矢印コネクタ 149">
            <a:extLst>
              <a:ext uri="{FF2B5EF4-FFF2-40B4-BE49-F238E27FC236}">
                <a16:creationId xmlns:a16="http://schemas.microsoft.com/office/drawing/2014/main" id="{9DF60CCD-B843-48C7-AA0C-6BA697AA1E65}"/>
              </a:ext>
            </a:extLst>
          </p:cNvPr>
          <p:cNvCxnSpPr>
            <a:cxnSpLocks/>
            <a:stCxn id="148" idx="3"/>
            <a:endCxn id="146" idx="1"/>
          </p:cNvCxnSpPr>
          <p:nvPr/>
        </p:nvCxnSpPr>
        <p:spPr>
          <a:xfrm flipV="1">
            <a:off x="4280294" y="30278964"/>
            <a:ext cx="841492" cy="1"/>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sp>
        <p:nvSpPr>
          <p:cNvPr id="153" name="テキスト ボックス 152">
            <a:extLst>
              <a:ext uri="{FF2B5EF4-FFF2-40B4-BE49-F238E27FC236}">
                <a16:creationId xmlns:a16="http://schemas.microsoft.com/office/drawing/2014/main" id="{A0FC0DD2-1C90-486D-9A91-3203B03AEE23}"/>
              </a:ext>
            </a:extLst>
          </p:cNvPr>
          <p:cNvSpPr txBox="1"/>
          <p:nvPr/>
        </p:nvSpPr>
        <p:spPr>
          <a:xfrm>
            <a:off x="7424958" y="26451913"/>
            <a:ext cx="6773290" cy="149893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ja-JP" sz="3200" dirty="0">
                <a:latin typeface="DIN Alternate" panose="020B0500000000000000"/>
                <a:ea typeface="Hiragino Kaku Gothic Pro W3" panose="020B0300000000000000"/>
              </a:rPr>
              <a:t>Canny</a:t>
            </a:r>
            <a:r>
              <a:rPr lang="ja-JP" altLang="en-US" sz="3200" dirty="0">
                <a:latin typeface="DIN Alternate" panose="020B0500000000000000"/>
                <a:ea typeface="Hiragino Kaku Gothic Pro W3" panose="020B0300000000000000"/>
              </a:rPr>
              <a:t>法で顔の輪郭を検出</a:t>
            </a:r>
            <a:endParaRPr lang="en-US" altLang="ja-JP" sz="32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en-US" altLang="ja-JP" sz="3200" dirty="0">
                <a:latin typeface="DIN Alternate" panose="020B0500000000000000"/>
                <a:ea typeface="Hiragino Kaku Gothic Pro W3" panose="020B0300000000000000"/>
              </a:rPr>
              <a:t>DCT</a:t>
            </a:r>
            <a:r>
              <a:rPr lang="ja-JP" altLang="en-US" sz="3200" dirty="0">
                <a:latin typeface="DIN Alternate" panose="020B0500000000000000"/>
                <a:ea typeface="Hiragino Kaku Gothic Pro W3" panose="020B0300000000000000"/>
              </a:rPr>
              <a:t>の低周波成分抽出</a:t>
            </a:r>
            <a:endParaRPr lang="en-US" altLang="ja-JP" sz="3200" dirty="0">
              <a:latin typeface="DIN Alternate" panose="020B0500000000000000"/>
              <a:ea typeface="Hiragino Kaku Gothic Pro W3" panose="020B0300000000000000"/>
            </a:endParaRPr>
          </a:p>
        </p:txBody>
      </p:sp>
      <p:sp>
        <p:nvSpPr>
          <p:cNvPr id="154" name="テキスト ボックス 153">
            <a:extLst>
              <a:ext uri="{FF2B5EF4-FFF2-40B4-BE49-F238E27FC236}">
                <a16:creationId xmlns:a16="http://schemas.microsoft.com/office/drawing/2014/main" id="{7C2B56C6-7456-40EC-807D-0A59A488F3FF}"/>
              </a:ext>
            </a:extLst>
          </p:cNvPr>
          <p:cNvSpPr txBox="1"/>
          <p:nvPr/>
        </p:nvSpPr>
        <p:spPr>
          <a:xfrm>
            <a:off x="7424958" y="29766434"/>
            <a:ext cx="6773290" cy="76027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ピクセル単位の勾配を抽出</a:t>
            </a:r>
            <a:endParaRPr lang="en-US" altLang="ja-JP" sz="3200" dirty="0">
              <a:latin typeface="DIN Alternate" panose="020B0500000000000000"/>
              <a:ea typeface="Hiragino Kaku Gothic Pro W3" panose="020B0300000000000000"/>
            </a:endParaRPr>
          </a:p>
        </p:txBody>
      </p:sp>
      <p:pic>
        <p:nvPicPr>
          <p:cNvPr id="295" name="図 294">
            <a:extLst>
              <a:ext uri="{FF2B5EF4-FFF2-40B4-BE49-F238E27FC236}">
                <a16:creationId xmlns:a16="http://schemas.microsoft.com/office/drawing/2014/main" id="{3CD5F54E-E340-4938-AD71-4BD3A01881CC}"/>
              </a:ext>
            </a:extLst>
          </p:cNvPr>
          <p:cNvPicPr>
            <a:picLocks noChangeAspect="1"/>
          </p:cNvPicPr>
          <p:nvPr/>
        </p:nvPicPr>
        <p:blipFill>
          <a:blip r:embed="rId17"/>
          <a:stretch>
            <a:fillRect/>
          </a:stretch>
        </p:blipFill>
        <p:spPr>
          <a:xfrm>
            <a:off x="16291729" y="7256875"/>
            <a:ext cx="5620999" cy="3353091"/>
          </a:xfrm>
          <a:prstGeom prst="rect">
            <a:avLst/>
          </a:prstGeom>
        </p:spPr>
      </p:pic>
      <p:pic>
        <p:nvPicPr>
          <p:cNvPr id="296" name="図 295">
            <a:extLst>
              <a:ext uri="{FF2B5EF4-FFF2-40B4-BE49-F238E27FC236}">
                <a16:creationId xmlns:a16="http://schemas.microsoft.com/office/drawing/2014/main" id="{0EE0C0EC-2AC1-4BD9-897F-3108C0E045AF}"/>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16460412" y="13822924"/>
            <a:ext cx="6117040" cy="1710519"/>
          </a:xfrm>
          <a:prstGeom prst="rect">
            <a:avLst/>
          </a:prstGeom>
        </p:spPr>
      </p:pic>
      <p:pic>
        <p:nvPicPr>
          <p:cNvPr id="297" name="図 296" descr="物体, 置き時計 が含まれている画像&#10;&#10;高い精度で生成された説明">
            <a:extLst>
              <a:ext uri="{FF2B5EF4-FFF2-40B4-BE49-F238E27FC236}">
                <a16:creationId xmlns:a16="http://schemas.microsoft.com/office/drawing/2014/main" id="{78CEBC76-C91C-4223-BC9C-4E957F7A591E}"/>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2955794" y="13822924"/>
            <a:ext cx="5719444" cy="1985815"/>
          </a:xfrm>
          <a:prstGeom prst="rect">
            <a:avLst/>
          </a:prstGeom>
        </p:spPr>
      </p:pic>
      <p:pic>
        <p:nvPicPr>
          <p:cNvPr id="1026" name="Picture 2" descr="ããã¥ã¼ã©ã«ãããã¯ã¼ã¯ãã®ç»åæ¤ç´¢çµæ">
            <a:extLst>
              <a:ext uri="{FF2B5EF4-FFF2-40B4-BE49-F238E27FC236}">
                <a16:creationId xmlns:a16="http://schemas.microsoft.com/office/drawing/2014/main" id="{86A4F7CD-9C18-4063-80A8-0187418795F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448245" y="7405389"/>
            <a:ext cx="4452814" cy="2804751"/>
          </a:xfrm>
          <a:prstGeom prst="rect">
            <a:avLst/>
          </a:prstGeom>
          <a:noFill/>
          <a:extLst>
            <a:ext uri="{909E8E84-426E-40DD-AFC4-6F175D3DCCD1}">
              <a14:hiddenFill xmlns:a14="http://schemas.microsoft.com/office/drawing/2010/main">
                <a:solidFill>
                  <a:srgbClr val="FFFFFF"/>
                </a:solidFill>
              </a14:hiddenFill>
            </a:ext>
          </a:extLst>
        </p:spPr>
      </p:pic>
      <p:sp>
        <p:nvSpPr>
          <p:cNvPr id="301" name="テキスト ボックス 300">
            <a:extLst>
              <a:ext uri="{FF2B5EF4-FFF2-40B4-BE49-F238E27FC236}">
                <a16:creationId xmlns:a16="http://schemas.microsoft.com/office/drawing/2014/main" id="{5D7166CD-DD8F-4535-87E4-583DA1294BF4}"/>
              </a:ext>
            </a:extLst>
          </p:cNvPr>
          <p:cNvSpPr txBox="1"/>
          <p:nvPr/>
        </p:nvSpPr>
        <p:spPr>
          <a:xfrm>
            <a:off x="15654304" y="13101327"/>
            <a:ext cx="7175125" cy="646331"/>
          </a:xfrm>
          <a:prstGeom prst="rect">
            <a:avLst/>
          </a:prstGeom>
          <a:noFill/>
        </p:spPr>
        <p:txBody>
          <a:bodyPr wrap="square" rtlCol="0">
            <a:spAutoFit/>
          </a:bodyPr>
          <a:lstStyle/>
          <a:p>
            <a:pPr algn="ctr"/>
            <a:r>
              <a:rPr lang="ja-JP" altLang="en-US" sz="3600" dirty="0">
                <a:latin typeface="DIN Alternate" panose="020B0500000000000000"/>
                <a:ea typeface="Hiragino Kaku Gothic Pro W3" panose="020B0300000000000000"/>
              </a:rPr>
              <a:t>畳み込みニューラルネットワーク</a:t>
            </a:r>
          </a:p>
        </p:txBody>
      </p:sp>
      <p:sp>
        <p:nvSpPr>
          <p:cNvPr id="302" name="テキスト ボックス 301">
            <a:extLst>
              <a:ext uri="{FF2B5EF4-FFF2-40B4-BE49-F238E27FC236}">
                <a16:creationId xmlns:a16="http://schemas.microsoft.com/office/drawing/2014/main" id="{3BBD4C67-853A-476C-AA66-F77FFC0E3D86}"/>
              </a:ext>
            </a:extLst>
          </p:cNvPr>
          <p:cNvSpPr txBox="1"/>
          <p:nvPr/>
        </p:nvSpPr>
        <p:spPr>
          <a:xfrm>
            <a:off x="16099080" y="10599874"/>
            <a:ext cx="6356299" cy="196945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2800" dirty="0">
                <a:latin typeface="DIN Alternate" panose="020B0500000000000000"/>
                <a:ea typeface="Hiragino Kaku Gothic Pro W3" panose="020B0300000000000000"/>
              </a:rPr>
              <a:t>学習データから部分空間を作成し、入力画像と類似度が最も高いクラスに分類する</a:t>
            </a:r>
            <a:endParaRPr lang="en-US" altLang="ja-JP" sz="2800" dirty="0">
              <a:latin typeface="DIN Alternate" panose="020B0500000000000000"/>
              <a:ea typeface="Hiragino Kaku Gothic Pro W3" panose="020B0300000000000000"/>
            </a:endParaRPr>
          </a:p>
        </p:txBody>
      </p:sp>
      <p:sp>
        <p:nvSpPr>
          <p:cNvPr id="303" name="テキスト ボックス 302">
            <a:extLst>
              <a:ext uri="{FF2B5EF4-FFF2-40B4-BE49-F238E27FC236}">
                <a16:creationId xmlns:a16="http://schemas.microsoft.com/office/drawing/2014/main" id="{C0C5AAA7-0925-4C38-8C06-447086741DB3}"/>
              </a:ext>
            </a:extLst>
          </p:cNvPr>
          <p:cNvSpPr txBox="1"/>
          <p:nvPr/>
        </p:nvSpPr>
        <p:spPr>
          <a:xfrm>
            <a:off x="22917913" y="6582054"/>
            <a:ext cx="5513475" cy="646331"/>
          </a:xfrm>
          <a:prstGeom prst="rect">
            <a:avLst/>
          </a:prstGeom>
          <a:noFill/>
        </p:spPr>
        <p:txBody>
          <a:bodyPr wrap="square" rtlCol="0">
            <a:spAutoFit/>
          </a:bodyPr>
          <a:lstStyle/>
          <a:p>
            <a:pPr algn="ctr"/>
            <a:r>
              <a:rPr lang="ja-JP" altLang="en-US" sz="3600" dirty="0">
                <a:latin typeface="DIN Alternate" panose="020B0500000000000000"/>
                <a:ea typeface="Hiragino Kaku Gothic Pro W3" panose="020B0300000000000000"/>
              </a:rPr>
              <a:t>ニューラルネットワーク</a:t>
            </a:r>
          </a:p>
        </p:txBody>
      </p:sp>
      <p:sp>
        <p:nvSpPr>
          <p:cNvPr id="304" name="テキスト ボックス 303">
            <a:extLst>
              <a:ext uri="{FF2B5EF4-FFF2-40B4-BE49-F238E27FC236}">
                <a16:creationId xmlns:a16="http://schemas.microsoft.com/office/drawing/2014/main" id="{03BA9B7A-B97A-4B42-A5C4-F06CEBCF23D5}"/>
              </a:ext>
            </a:extLst>
          </p:cNvPr>
          <p:cNvSpPr txBox="1"/>
          <p:nvPr/>
        </p:nvSpPr>
        <p:spPr>
          <a:xfrm>
            <a:off x="22971048" y="10602948"/>
            <a:ext cx="6107622" cy="196945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2800" dirty="0">
                <a:latin typeface="DIN Alternate" panose="020B0500000000000000"/>
                <a:ea typeface="Hiragino Kaku Gothic Pro W3" panose="020B0300000000000000"/>
              </a:rPr>
              <a:t>特徴量を入力し、中間層で特徴の重みを学習させ、分類結果を出力する</a:t>
            </a:r>
            <a:endParaRPr lang="en-US" altLang="ja-JP" sz="2800" dirty="0">
              <a:latin typeface="DIN Alternate" panose="020B0500000000000000"/>
              <a:ea typeface="Hiragino Kaku Gothic Pro W3" panose="020B0300000000000000"/>
            </a:endParaRPr>
          </a:p>
        </p:txBody>
      </p:sp>
      <p:sp>
        <p:nvSpPr>
          <p:cNvPr id="305" name="テキスト ボックス 304">
            <a:extLst>
              <a:ext uri="{FF2B5EF4-FFF2-40B4-BE49-F238E27FC236}">
                <a16:creationId xmlns:a16="http://schemas.microsoft.com/office/drawing/2014/main" id="{817ACE44-CBFB-4BCC-A461-55085A749A6E}"/>
              </a:ext>
            </a:extLst>
          </p:cNvPr>
          <p:cNvSpPr txBox="1"/>
          <p:nvPr/>
        </p:nvSpPr>
        <p:spPr>
          <a:xfrm>
            <a:off x="17385594" y="6671082"/>
            <a:ext cx="3721622" cy="646331"/>
          </a:xfrm>
          <a:prstGeom prst="rect">
            <a:avLst/>
          </a:prstGeom>
          <a:noFill/>
        </p:spPr>
        <p:txBody>
          <a:bodyPr wrap="square" rtlCol="0">
            <a:spAutoFit/>
          </a:bodyPr>
          <a:lstStyle/>
          <a:p>
            <a:pPr algn="ctr"/>
            <a:r>
              <a:rPr lang="ja-JP" altLang="en-US" sz="3600" dirty="0">
                <a:latin typeface="DIN Alternate" panose="020B0500000000000000"/>
                <a:ea typeface="Hiragino Kaku Gothic Pro W3" panose="020B0300000000000000"/>
              </a:rPr>
              <a:t>部分空間法</a:t>
            </a:r>
          </a:p>
        </p:txBody>
      </p:sp>
      <p:sp>
        <p:nvSpPr>
          <p:cNvPr id="306" name="テキスト ボックス 305">
            <a:extLst>
              <a:ext uri="{FF2B5EF4-FFF2-40B4-BE49-F238E27FC236}">
                <a16:creationId xmlns:a16="http://schemas.microsoft.com/office/drawing/2014/main" id="{C753AEC3-B6B5-45EF-9ABD-55F31AAEA787}"/>
              </a:ext>
            </a:extLst>
          </p:cNvPr>
          <p:cNvSpPr txBox="1"/>
          <p:nvPr/>
        </p:nvSpPr>
        <p:spPr>
          <a:xfrm>
            <a:off x="23971070" y="13024915"/>
            <a:ext cx="3407163" cy="646331"/>
          </a:xfrm>
          <a:prstGeom prst="rect">
            <a:avLst/>
          </a:prstGeom>
          <a:noFill/>
        </p:spPr>
        <p:txBody>
          <a:bodyPr wrap="square" rtlCol="0">
            <a:spAutoFit/>
          </a:bodyPr>
          <a:lstStyle/>
          <a:p>
            <a:pPr algn="ctr"/>
            <a:r>
              <a:rPr lang="en-US" altLang="ja-JP" sz="3600" dirty="0">
                <a:latin typeface="DIN Alternate" panose="020B0500000000000000"/>
                <a:ea typeface="Hiragino Kaku Gothic Pro W3" panose="020B0300000000000000"/>
              </a:rPr>
              <a:t>LightGBM</a:t>
            </a:r>
            <a:endParaRPr lang="ja-JP" altLang="en-US" sz="3600" dirty="0">
              <a:latin typeface="DIN Alternate" panose="020B0500000000000000"/>
              <a:ea typeface="Hiragino Kaku Gothic Pro W3" panose="020B0300000000000000"/>
            </a:endParaRPr>
          </a:p>
        </p:txBody>
      </p:sp>
      <p:sp>
        <p:nvSpPr>
          <p:cNvPr id="307" name="テキスト ボックス 306">
            <a:extLst>
              <a:ext uri="{FF2B5EF4-FFF2-40B4-BE49-F238E27FC236}">
                <a16:creationId xmlns:a16="http://schemas.microsoft.com/office/drawing/2014/main" id="{E35DDEBB-7CA4-48CC-9EDB-D2C124FB85B0}"/>
              </a:ext>
            </a:extLst>
          </p:cNvPr>
          <p:cNvSpPr txBox="1"/>
          <p:nvPr/>
        </p:nvSpPr>
        <p:spPr>
          <a:xfrm>
            <a:off x="16099080" y="15618388"/>
            <a:ext cx="6698890" cy="196945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2800" dirty="0">
                <a:latin typeface="DIN Alternate" panose="020B0500000000000000"/>
                <a:ea typeface="Hiragino Kaku Gothic Pro W3" panose="020B0300000000000000"/>
              </a:rPr>
              <a:t>画像を入力データとし、畳み込み層、プーリング層、全結合層に分けて画像の特徴を抽出、学習をし、分類を行う</a:t>
            </a:r>
            <a:endParaRPr lang="en-US" altLang="ja-JP" sz="2800" dirty="0">
              <a:latin typeface="DIN Alternate" panose="020B0500000000000000"/>
              <a:ea typeface="Hiragino Kaku Gothic Pro W3" panose="020B0300000000000000"/>
            </a:endParaRPr>
          </a:p>
        </p:txBody>
      </p:sp>
      <p:sp>
        <p:nvSpPr>
          <p:cNvPr id="308" name="テキスト ボックス 307">
            <a:extLst>
              <a:ext uri="{FF2B5EF4-FFF2-40B4-BE49-F238E27FC236}">
                <a16:creationId xmlns:a16="http://schemas.microsoft.com/office/drawing/2014/main" id="{E380B59A-694E-4A52-8929-C93EDC2EFECC}"/>
              </a:ext>
            </a:extLst>
          </p:cNvPr>
          <p:cNvSpPr txBox="1"/>
          <p:nvPr/>
        </p:nvSpPr>
        <p:spPr>
          <a:xfrm>
            <a:off x="22928611" y="15616681"/>
            <a:ext cx="6114471" cy="196451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2800" dirty="0">
                <a:latin typeface="DIN Alternate" panose="020B0500000000000000"/>
                <a:ea typeface="Hiragino Kaku Gothic Pro W3" panose="020B0300000000000000"/>
              </a:rPr>
              <a:t>複数の決定木を学習し、合成する勾配ブースティング手法の一つ</a:t>
            </a:r>
            <a:endParaRPr lang="en-US" altLang="ja-JP" sz="28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2800" dirty="0">
                <a:latin typeface="DIN Alternate" panose="020B0500000000000000"/>
                <a:ea typeface="Hiragino Kaku Gothic Pro W3" panose="020B0300000000000000"/>
              </a:rPr>
              <a:t>決定木を用いて分類を行う</a:t>
            </a:r>
            <a:endParaRPr lang="en-US" altLang="ja-JP" sz="2800" dirty="0">
              <a:latin typeface="DIN Alternate" panose="020B0500000000000000"/>
              <a:ea typeface="Hiragino Kaku Gothic Pro W3" panose="020B0300000000000000"/>
            </a:endParaRPr>
          </a:p>
        </p:txBody>
      </p:sp>
      <p:sp>
        <p:nvSpPr>
          <p:cNvPr id="311" name="テキスト ボックス 310">
            <a:extLst>
              <a:ext uri="{FF2B5EF4-FFF2-40B4-BE49-F238E27FC236}">
                <a16:creationId xmlns:a16="http://schemas.microsoft.com/office/drawing/2014/main" id="{5CF6FFE8-56B9-4EA3-8941-EF30EEC3F995}"/>
              </a:ext>
            </a:extLst>
          </p:cNvPr>
          <p:cNvSpPr txBox="1"/>
          <p:nvPr/>
        </p:nvSpPr>
        <p:spPr>
          <a:xfrm>
            <a:off x="16213133" y="34056045"/>
            <a:ext cx="5767614" cy="923330"/>
          </a:xfrm>
          <a:prstGeom prst="rect">
            <a:avLst/>
          </a:prstGeom>
          <a:noFill/>
        </p:spPr>
        <p:txBody>
          <a:bodyPr wrap="square" rtlCol="0">
            <a:spAutoFit/>
          </a:bodyPr>
          <a:lstStyle/>
          <a:p>
            <a:r>
              <a:rPr lang="en-US" altLang="ja-JP" sz="5400" b="1" dirty="0">
                <a:latin typeface="DIN Alternate" panose="020B0500000000000000"/>
                <a:ea typeface="Hiragino Kaku Gothic Pro W3" panose="020B0300000000000000"/>
              </a:rPr>
              <a:t>GUI</a:t>
            </a:r>
            <a:endParaRPr lang="ja-JP" altLang="en-US" sz="5400" b="1" dirty="0">
              <a:latin typeface="DIN Alternate" panose="020B0500000000000000"/>
              <a:ea typeface="Hiragino Kaku Gothic Pro W3" panose="020B0300000000000000"/>
            </a:endParaRPr>
          </a:p>
        </p:txBody>
      </p:sp>
      <p:sp>
        <p:nvSpPr>
          <p:cNvPr id="314" name="テキスト ボックス 313">
            <a:extLst>
              <a:ext uri="{FF2B5EF4-FFF2-40B4-BE49-F238E27FC236}">
                <a16:creationId xmlns:a16="http://schemas.microsoft.com/office/drawing/2014/main" id="{C0EBB570-2562-49E1-8B0A-A874CC7569CF}"/>
              </a:ext>
            </a:extLst>
          </p:cNvPr>
          <p:cNvSpPr txBox="1"/>
          <p:nvPr/>
        </p:nvSpPr>
        <p:spPr>
          <a:xfrm>
            <a:off x="15817864" y="24470842"/>
            <a:ext cx="13699550" cy="390844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ja-JP" sz="2800" dirty="0">
                <a:latin typeface="DIN Alternate" panose="020B0500000000000000"/>
                <a:ea typeface="Hiragino Kaku Gothic Pro W3" panose="020B0300000000000000"/>
              </a:rPr>
              <a:t>DCT</a:t>
            </a:r>
            <a:r>
              <a:rPr lang="ja-JP" altLang="en-US" sz="2800" dirty="0">
                <a:latin typeface="DIN Alternate" panose="020B0500000000000000"/>
                <a:ea typeface="Hiragino Kaku Gothic Pro W3" panose="020B0300000000000000"/>
              </a:rPr>
              <a:t>結果を用いた単純マッチングの正答率が</a:t>
            </a:r>
            <a:r>
              <a:rPr lang="en-US" altLang="ja-JP" sz="2800" dirty="0">
                <a:latin typeface="DIN Alternate" panose="020B0500000000000000"/>
                <a:ea typeface="Hiragino Kaku Gothic Pro W3" panose="020B0300000000000000"/>
              </a:rPr>
              <a:t>82.76%</a:t>
            </a:r>
            <a:r>
              <a:rPr lang="ja-JP" altLang="en-US" sz="2800" dirty="0">
                <a:latin typeface="DIN Alternate" panose="020B0500000000000000"/>
                <a:ea typeface="Hiragino Kaku Gothic Pro W3" panose="020B0300000000000000"/>
              </a:rPr>
              <a:t>で最も高くなった。</a:t>
            </a:r>
            <a:endParaRPr lang="en-US" altLang="ja-JP" sz="28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2800" dirty="0">
                <a:latin typeface="DIN Alternate" panose="020B0500000000000000"/>
                <a:ea typeface="Hiragino Kaku Gothic Pro W3" panose="020B0300000000000000"/>
              </a:rPr>
              <a:t>次に</a:t>
            </a:r>
            <a:r>
              <a:rPr lang="en-US" altLang="ja-JP" sz="2800" dirty="0">
                <a:latin typeface="DIN Alternate" panose="020B0500000000000000"/>
                <a:ea typeface="Hiragino Kaku Gothic Pro W3" panose="020B0300000000000000"/>
              </a:rPr>
              <a:t>HOG</a:t>
            </a:r>
            <a:r>
              <a:rPr lang="ja-JP" altLang="en-US" sz="2800" dirty="0">
                <a:latin typeface="DIN Alternate" panose="020B0500000000000000"/>
                <a:ea typeface="Hiragino Kaku Gothic Pro W3" panose="020B0300000000000000"/>
              </a:rPr>
              <a:t>特徴量を用いた単純マッチング、</a:t>
            </a:r>
            <a:r>
              <a:rPr lang="en-US" altLang="ja-JP" sz="2800" dirty="0">
                <a:latin typeface="DIN Alternate" panose="020B0500000000000000"/>
                <a:ea typeface="Hiragino Kaku Gothic Pro W3" panose="020B0300000000000000"/>
              </a:rPr>
              <a:t>K-NN</a:t>
            </a:r>
            <a:r>
              <a:rPr lang="ja-JP" altLang="en-US" sz="2800" dirty="0">
                <a:latin typeface="DIN Alternate" panose="020B0500000000000000"/>
                <a:ea typeface="Hiragino Kaku Gothic Pro W3" panose="020B0300000000000000"/>
              </a:rPr>
              <a:t>、</a:t>
            </a:r>
            <a:r>
              <a:rPr lang="en-US" altLang="ja-JP" sz="2800" dirty="0">
                <a:latin typeface="DIN Alternate" panose="020B0500000000000000"/>
                <a:ea typeface="Hiragino Kaku Gothic Pro W3" panose="020B0300000000000000"/>
              </a:rPr>
              <a:t>NN</a:t>
            </a:r>
            <a:r>
              <a:rPr lang="ja-JP" altLang="en-US" sz="2800" dirty="0">
                <a:latin typeface="DIN Alternate" panose="020B0500000000000000"/>
                <a:ea typeface="Hiragino Kaku Gothic Pro W3" panose="020B0300000000000000"/>
              </a:rPr>
              <a:t>のような順番になった。</a:t>
            </a:r>
            <a:endParaRPr lang="en-US" altLang="ja-JP" sz="28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2800" dirty="0">
                <a:latin typeface="DIN Alternate" panose="020B0500000000000000"/>
                <a:ea typeface="Hiragino Kaku Gothic Pro W3" panose="020B0300000000000000"/>
              </a:rPr>
              <a:t>この結果から</a:t>
            </a:r>
            <a:r>
              <a:rPr lang="en-US" altLang="ja-JP" sz="2800" dirty="0">
                <a:solidFill>
                  <a:srgbClr val="C00000"/>
                </a:solidFill>
                <a:latin typeface="DIN Alternate" panose="020B0500000000000000"/>
                <a:ea typeface="Hiragino Kaku Gothic Pro W3" panose="020B0300000000000000"/>
              </a:rPr>
              <a:t>DCT</a:t>
            </a:r>
            <a:r>
              <a:rPr lang="ja-JP" altLang="en-US" sz="2800" dirty="0">
                <a:solidFill>
                  <a:srgbClr val="C00000"/>
                </a:solidFill>
                <a:latin typeface="DIN Alternate" panose="020B0500000000000000"/>
                <a:ea typeface="Hiragino Kaku Gothic Pro W3" panose="020B0300000000000000"/>
              </a:rPr>
              <a:t>の低周波成分を特徴量とする</a:t>
            </a:r>
            <a:r>
              <a:rPr lang="ja-JP" altLang="en-US" sz="2800" dirty="0">
                <a:latin typeface="DIN Alternate" panose="020B0500000000000000"/>
                <a:ea typeface="Hiragino Kaku Gothic Pro W3" panose="020B0300000000000000"/>
              </a:rPr>
              <a:t>手法と</a:t>
            </a:r>
            <a:r>
              <a:rPr lang="en-US" altLang="ja-JP" sz="2800" dirty="0">
                <a:solidFill>
                  <a:srgbClr val="C00000"/>
                </a:solidFill>
                <a:latin typeface="DIN Alternate" panose="020B0500000000000000"/>
                <a:ea typeface="Hiragino Kaku Gothic Pro W3" panose="020B0300000000000000"/>
              </a:rPr>
              <a:t>HOG</a:t>
            </a:r>
            <a:r>
              <a:rPr lang="ja-JP" altLang="en-US" sz="2800" dirty="0">
                <a:solidFill>
                  <a:srgbClr val="C00000"/>
                </a:solidFill>
                <a:latin typeface="DIN Alternate" panose="020B0500000000000000"/>
                <a:ea typeface="Hiragino Kaku Gothic Pro W3" panose="020B0300000000000000"/>
              </a:rPr>
              <a:t>特徴量</a:t>
            </a:r>
            <a:r>
              <a:rPr lang="ja-JP" altLang="en-US" sz="2800" dirty="0">
                <a:latin typeface="DIN Alternate" panose="020B0500000000000000"/>
                <a:ea typeface="Hiragino Kaku Gothic Pro W3" panose="020B0300000000000000"/>
              </a:rPr>
              <a:t>が有効であることが分かった。</a:t>
            </a:r>
            <a:endParaRPr lang="en-US" altLang="ja-JP" sz="28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2800" dirty="0">
                <a:latin typeface="DIN Alternate" panose="020B0500000000000000"/>
                <a:ea typeface="Hiragino Kaku Gothic Pro W3" panose="020B0300000000000000"/>
              </a:rPr>
              <a:t>また、部分空間法や</a:t>
            </a:r>
            <a:r>
              <a:rPr lang="en-US" altLang="ja-JP" sz="2800" dirty="0">
                <a:latin typeface="DIN Alternate" panose="020B0500000000000000"/>
                <a:ea typeface="Hiragino Kaku Gothic Pro W3" panose="020B0300000000000000"/>
              </a:rPr>
              <a:t>CNN</a:t>
            </a:r>
            <a:r>
              <a:rPr lang="ja-JP" altLang="en-US" sz="2800" dirty="0">
                <a:latin typeface="DIN Alternate" panose="020B0500000000000000"/>
                <a:ea typeface="Hiragino Kaku Gothic Pro W3" panose="020B0300000000000000"/>
              </a:rPr>
              <a:t>、</a:t>
            </a:r>
            <a:r>
              <a:rPr lang="en-US" altLang="ja-JP" sz="2800" dirty="0">
                <a:latin typeface="DIN Alternate" panose="020B0500000000000000"/>
                <a:ea typeface="Hiragino Kaku Gothic Pro W3" panose="020B0300000000000000"/>
              </a:rPr>
              <a:t>LightGBM</a:t>
            </a:r>
            <a:r>
              <a:rPr lang="ja-JP" altLang="en-US" sz="2800" dirty="0">
                <a:latin typeface="DIN Alternate" panose="020B0500000000000000"/>
                <a:ea typeface="Hiragino Kaku Gothic Pro W3" panose="020B0300000000000000"/>
              </a:rPr>
              <a:t>が有効ではなかった理由として、</a:t>
            </a:r>
            <a:r>
              <a:rPr lang="ja-JP" altLang="en-US" sz="2800" dirty="0">
                <a:solidFill>
                  <a:srgbClr val="C00000"/>
                </a:solidFill>
                <a:latin typeface="DIN Alternate" panose="020B0500000000000000"/>
                <a:ea typeface="Hiragino Kaku Gothic Pro W3" panose="020B0300000000000000"/>
              </a:rPr>
              <a:t>学習データが少なく、十分に汎化</a:t>
            </a:r>
            <a:r>
              <a:rPr lang="ja-JP" altLang="en-US" sz="2800" dirty="0">
                <a:latin typeface="DIN Alternate" panose="020B0500000000000000"/>
                <a:ea typeface="Hiragino Kaku Gothic Pro W3" panose="020B0300000000000000"/>
              </a:rPr>
              <a:t>できなかったためであると考えられる。</a:t>
            </a:r>
            <a:endParaRPr lang="en-US" altLang="ja-JP" sz="2800" dirty="0">
              <a:latin typeface="DIN Alternate" panose="020B0500000000000000"/>
              <a:ea typeface="Hiragino Kaku Gothic Pro W3" panose="020B0300000000000000"/>
            </a:endParaRPr>
          </a:p>
        </p:txBody>
      </p:sp>
      <p:sp>
        <p:nvSpPr>
          <p:cNvPr id="315" name="テキスト ボックス 314">
            <a:extLst>
              <a:ext uri="{FF2B5EF4-FFF2-40B4-BE49-F238E27FC236}">
                <a16:creationId xmlns:a16="http://schemas.microsoft.com/office/drawing/2014/main" id="{D27684DB-0545-4CDE-A6A9-60952FA09B5D}"/>
              </a:ext>
            </a:extLst>
          </p:cNvPr>
          <p:cNvSpPr txBox="1"/>
          <p:nvPr/>
        </p:nvSpPr>
        <p:spPr>
          <a:xfrm>
            <a:off x="1386459" y="32908303"/>
            <a:ext cx="5767614" cy="923330"/>
          </a:xfrm>
          <a:prstGeom prst="rect">
            <a:avLst/>
          </a:prstGeom>
          <a:noFill/>
        </p:spPr>
        <p:txBody>
          <a:bodyPr wrap="square" rtlCol="0">
            <a:spAutoFit/>
          </a:bodyPr>
          <a:lstStyle/>
          <a:p>
            <a:r>
              <a:rPr lang="ja-JP" altLang="en-US" sz="5400" b="1" dirty="0">
                <a:latin typeface="DIN Alternate" panose="020B0500000000000000"/>
                <a:ea typeface="Hiragino Kaku Gothic Pro W3" panose="020B0300000000000000"/>
              </a:rPr>
              <a:t>識別部</a:t>
            </a:r>
          </a:p>
        </p:txBody>
      </p:sp>
      <p:sp>
        <p:nvSpPr>
          <p:cNvPr id="316" name="テキスト ボックス 315">
            <a:extLst>
              <a:ext uri="{FF2B5EF4-FFF2-40B4-BE49-F238E27FC236}">
                <a16:creationId xmlns:a16="http://schemas.microsoft.com/office/drawing/2014/main" id="{3512B267-E59F-4790-BF1D-607C66A90E4C}"/>
              </a:ext>
            </a:extLst>
          </p:cNvPr>
          <p:cNvSpPr txBox="1"/>
          <p:nvPr/>
        </p:nvSpPr>
        <p:spPr>
          <a:xfrm>
            <a:off x="2665347" y="33936105"/>
            <a:ext cx="3721622" cy="646331"/>
          </a:xfrm>
          <a:prstGeom prst="rect">
            <a:avLst/>
          </a:prstGeom>
          <a:noFill/>
        </p:spPr>
        <p:txBody>
          <a:bodyPr wrap="square" rtlCol="0">
            <a:spAutoFit/>
          </a:bodyPr>
          <a:lstStyle/>
          <a:p>
            <a:pPr algn="ctr"/>
            <a:r>
              <a:rPr lang="ja-JP" altLang="en-US" sz="3600" dirty="0">
                <a:latin typeface="DIN Alternate" panose="020B0500000000000000"/>
                <a:ea typeface="Hiragino Kaku Gothic Pro W3" panose="020B0300000000000000"/>
              </a:rPr>
              <a:t>単純マッチング</a:t>
            </a:r>
          </a:p>
        </p:txBody>
      </p:sp>
      <p:sp>
        <p:nvSpPr>
          <p:cNvPr id="317" name="テキスト ボックス 316">
            <a:extLst>
              <a:ext uri="{FF2B5EF4-FFF2-40B4-BE49-F238E27FC236}">
                <a16:creationId xmlns:a16="http://schemas.microsoft.com/office/drawing/2014/main" id="{61586907-483B-45FD-AC29-275C874B28CC}"/>
              </a:ext>
            </a:extLst>
          </p:cNvPr>
          <p:cNvSpPr txBox="1"/>
          <p:nvPr/>
        </p:nvSpPr>
        <p:spPr>
          <a:xfrm>
            <a:off x="9311736" y="33952419"/>
            <a:ext cx="3721622" cy="646331"/>
          </a:xfrm>
          <a:prstGeom prst="rect">
            <a:avLst/>
          </a:prstGeom>
          <a:noFill/>
        </p:spPr>
        <p:txBody>
          <a:bodyPr wrap="square" rtlCol="0">
            <a:spAutoFit/>
          </a:bodyPr>
          <a:lstStyle/>
          <a:p>
            <a:pPr algn="ctr"/>
            <a:r>
              <a:rPr lang="en-US" altLang="ja-JP" sz="3600" dirty="0">
                <a:latin typeface="DIN Alternate" panose="020B0500000000000000"/>
                <a:ea typeface="Hiragino Kaku Gothic Pro W3" panose="020B0300000000000000"/>
              </a:rPr>
              <a:t>K</a:t>
            </a:r>
            <a:r>
              <a:rPr lang="ja-JP" altLang="en-US" sz="3600" dirty="0">
                <a:latin typeface="DIN Alternate" panose="020B0500000000000000"/>
                <a:ea typeface="Hiragino Kaku Gothic Pro W3" panose="020B0300000000000000"/>
              </a:rPr>
              <a:t>最近傍法</a:t>
            </a:r>
            <a:r>
              <a:rPr lang="en-US" altLang="ja-JP" sz="3600" dirty="0">
                <a:latin typeface="DIN Alternate" panose="020B0500000000000000"/>
                <a:ea typeface="Hiragino Kaku Gothic Pro W3" panose="020B0300000000000000"/>
              </a:rPr>
              <a:t>(knn)</a:t>
            </a:r>
            <a:endParaRPr lang="ja-JP" altLang="en-US" sz="3600" dirty="0">
              <a:latin typeface="DIN Alternate" panose="020B0500000000000000"/>
              <a:ea typeface="Hiragino Kaku Gothic Pro W3" panose="020B0300000000000000"/>
            </a:endParaRPr>
          </a:p>
        </p:txBody>
      </p:sp>
      <p:grpSp>
        <p:nvGrpSpPr>
          <p:cNvPr id="318" name="グループ化 317">
            <a:extLst>
              <a:ext uri="{FF2B5EF4-FFF2-40B4-BE49-F238E27FC236}">
                <a16:creationId xmlns:a16="http://schemas.microsoft.com/office/drawing/2014/main" id="{6851A1F5-5C18-42FB-AB0B-130FF1505D69}"/>
              </a:ext>
            </a:extLst>
          </p:cNvPr>
          <p:cNvGrpSpPr/>
          <p:nvPr/>
        </p:nvGrpSpPr>
        <p:grpSpPr>
          <a:xfrm>
            <a:off x="1939961" y="34780660"/>
            <a:ext cx="5135130" cy="4999840"/>
            <a:chOff x="7229713" y="2199003"/>
            <a:chExt cx="3087354" cy="3006015"/>
          </a:xfrm>
        </p:grpSpPr>
        <p:pic>
          <p:nvPicPr>
            <p:cNvPr id="319" name="図 318">
              <a:extLst>
                <a:ext uri="{FF2B5EF4-FFF2-40B4-BE49-F238E27FC236}">
                  <a16:creationId xmlns:a16="http://schemas.microsoft.com/office/drawing/2014/main" id="{73E6073F-39F7-4302-9414-63D0D2D847E1}"/>
                </a:ext>
              </a:extLst>
            </p:cNvPr>
            <p:cNvPicPr>
              <a:picLocks noChangeAspect="1"/>
            </p:cNvPicPr>
            <p:nvPr/>
          </p:nvPicPr>
          <p:blipFill>
            <a:blip r:embed="rId21"/>
            <a:stretch>
              <a:fillRect/>
            </a:stretch>
          </p:blipFill>
          <p:spPr>
            <a:xfrm>
              <a:off x="8179150" y="2199003"/>
              <a:ext cx="1270000" cy="1270000"/>
            </a:xfrm>
            <a:prstGeom prst="rect">
              <a:avLst/>
            </a:prstGeom>
          </p:spPr>
        </p:pic>
        <p:sp>
          <p:nvSpPr>
            <p:cNvPr id="320" name="正方形/長方形 319">
              <a:extLst>
                <a:ext uri="{FF2B5EF4-FFF2-40B4-BE49-F238E27FC236}">
                  <a16:creationId xmlns:a16="http://schemas.microsoft.com/office/drawing/2014/main" id="{3617E558-C992-490B-94FD-BD3BA38904B4}"/>
                </a:ext>
              </a:extLst>
            </p:cNvPr>
            <p:cNvSpPr>
              <a:spLocks noChangeAspect="1"/>
            </p:cNvSpPr>
            <p:nvPr/>
          </p:nvSpPr>
          <p:spPr>
            <a:xfrm>
              <a:off x="7229713" y="4008595"/>
              <a:ext cx="540000" cy="540000"/>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latin typeface="DIN Alternate" panose="020B0500000000000000"/>
                  <a:ea typeface="Hiragino Kaku Gothic Pro W3" panose="020B0300000000000000"/>
                </a:rPr>
                <a:t>100</a:t>
              </a:r>
              <a:endParaRPr kumimoji="1" lang="ja-JP" altLang="en-US" sz="1400" dirty="0">
                <a:latin typeface="DIN Alternate" panose="020B0500000000000000"/>
                <a:ea typeface="Hiragino Kaku Gothic Pro W3" panose="020B0300000000000000"/>
              </a:endParaRPr>
            </a:p>
          </p:txBody>
        </p:sp>
        <p:sp>
          <p:nvSpPr>
            <p:cNvPr id="321" name="正方形/長方形 320">
              <a:extLst>
                <a:ext uri="{FF2B5EF4-FFF2-40B4-BE49-F238E27FC236}">
                  <a16:creationId xmlns:a16="http://schemas.microsoft.com/office/drawing/2014/main" id="{83F94E3E-BB82-40AB-948C-85267F3354C1}"/>
                </a:ext>
              </a:extLst>
            </p:cNvPr>
            <p:cNvSpPr>
              <a:spLocks noChangeAspect="1"/>
            </p:cNvSpPr>
            <p:nvPr/>
          </p:nvSpPr>
          <p:spPr>
            <a:xfrm>
              <a:off x="7766821" y="4008595"/>
              <a:ext cx="540000" cy="540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22" name="正方形/長方形 321">
              <a:extLst>
                <a:ext uri="{FF2B5EF4-FFF2-40B4-BE49-F238E27FC236}">
                  <a16:creationId xmlns:a16="http://schemas.microsoft.com/office/drawing/2014/main" id="{BB9C9823-AB83-4A27-B2F1-5C8DB3281EA3}"/>
                </a:ext>
              </a:extLst>
            </p:cNvPr>
            <p:cNvSpPr>
              <a:spLocks noChangeAspect="1"/>
            </p:cNvSpPr>
            <p:nvPr/>
          </p:nvSpPr>
          <p:spPr>
            <a:xfrm>
              <a:off x="7229713" y="4548595"/>
              <a:ext cx="540000" cy="5400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latin typeface="DIN Alternate" panose="020B0500000000000000"/>
                  <a:ea typeface="Hiragino Kaku Gothic Pro W3" panose="020B0300000000000000"/>
                </a:rPr>
                <a:t>150</a:t>
              </a:r>
              <a:endParaRPr kumimoji="1" lang="ja-JP" altLang="en-US" sz="1400" dirty="0">
                <a:latin typeface="DIN Alternate" panose="020B0500000000000000"/>
                <a:ea typeface="Hiragino Kaku Gothic Pro W3" panose="020B0300000000000000"/>
              </a:endParaRPr>
            </a:p>
          </p:txBody>
        </p:sp>
        <p:sp>
          <p:nvSpPr>
            <p:cNvPr id="323" name="正方形/長方形 322">
              <a:extLst>
                <a:ext uri="{FF2B5EF4-FFF2-40B4-BE49-F238E27FC236}">
                  <a16:creationId xmlns:a16="http://schemas.microsoft.com/office/drawing/2014/main" id="{D96EF593-8513-4102-93CB-8A6B172E510B}"/>
                </a:ext>
              </a:extLst>
            </p:cNvPr>
            <p:cNvSpPr>
              <a:spLocks noChangeAspect="1"/>
            </p:cNvSpPr>
            <p:nvPr/>
          </p:nvSpPr>
          <p:spPr>
            <a:xfrm>
              <a:off x="7766821" y="4548595"/>
              <a:ext cx="540000" cy="540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ja-JP" sz="1400" dirty="0">
                  <a:latin typeface="DIN Alternate" panose="020B0500000000000000"/>
                  <a:ea typeface="Hiragino Kaku Gothic Pro W3" panose="020B0300000000000000"/>
                </a:rPr>
                <a:t>200</a:t>
              </a:r>
              <a:endParaRPr kumimoji="1" lang="ja-JP" altLang="en-US" sz="1400" dirty="0">
                <a:latin typeface="DIN Alternate" panose="020B0500000000000000"/>
                <a:ea typeface="Hiragino Kaku Gothic Pro W3" panose="020B0300000000000000"/>
              </a:endParaRPr>
            </a:p>
          </p:txBody>
        </p:sp>
        <p:sp>
          <p:nvSpPr>
            <p:cNvPr id="324" name="正方形/長方形 323">
              <a:extLst>
                <a:ext uri="{FF2B5EF4-FFF2-40B4-BE49-F238E27FC236}">
                  <a16:creationId xmlns:a16="http://schemas.microsoft.com/office/drawing/2014/main" id="{6BB166F7-4007-4AA6-9977-EDD8D7D87E32}"/>
                </a:ext>
              </a:extLst>
            </p:cNvPr>
            <p:cNvSpPr>
              <a:spLocks noChangeAspect="1"/>
            </p:cNvSpPr>
            <p:nvPr/>
          </p:nvSpPr>
          <p:spPr>
            <a:xfrm>
              <a:off x="9239959" y="3820944"/>
              <a:ext cx="540000" cy="540000"/>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25" name="正方形/長方形 324">
              <a:extLst>
                <a:ext uri="{FF2B5EF4-FFF2-40B4-BE49-F238E27FC236}">
                  <a16:creationId xmlns:a16="http://schemas.microsoft.com/office/drawing/2014/main" id="{78FF727F-AB36-42A0-8CA5-CD86EF93F576}"/>
                </a:ext>
              </a:extLst>
            </p:cNvPr>
            <p:cNvSpPr>
              <a:spLocks noChangeAspect="1"/>
            </p:cNvSpPr>
            <p:nvPr/>
          </p:nvSpPr>
          <p:spPr>
            <a:xfrm>
              <a:off x="9777067" y="3820944"/>
              <a:ext cx="540000" cy="54000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26" name="正方形/長方形 325">
              <a:extLst>
                <a:ext uri="{FF2B5EF4-FFF2-40B4-BE49-F238E27FC236}">
                  <a16:creationId xmlns:a16="http://schemas.microsoft.com/office/drawing/2014/main" id="{29409B02-F97C-411B-BF02-BE98E4758D76}"/>
                </a:ext>
              </a:extLst>
            </p:cNvPr>
            <p:cNvSpPr>
              <a:spLocks noChangeAspect="1"/>
            </p:cNvSpPr>
            <p:nvPr/>
          </p:nvSpPr>
          <p:spPr>
            <a:xfrm>
              <a:off x="9239959" y="4360944"/>
              <a:ext cx="540000" cy="5400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27" name="正方形/長方形 326">
              <a:extLst>
                <a:ext uri="{FF2B5EF4-FFF2-40B4-BE49-F238E27FC236}">
                  <a16:creationId xmlns:a16="http://schemas.microsoft.com/office/drawing/2014/main" id="{3AC3581A-A703-4198-B0D5-F39F2B072CA0}"/>
                </a:ext>
              </a:extLst>
            </p:cNvPr>
            <p:cNvSpPr>
              <a:spLocks noChangeAspect="1"/>
            </p:cNvSpPr>
            <p:nvPr/>
          </p:nvSpPr>
          <p:spPr>
            <a:xfrm>
              <a:off x="9777067" y="4360944"/>
              <a:ext cx="540000" cy="540000"/>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28" name="正方形/長方形 327">
              <a:extLst>
                <a:ext uri="{FF2B5EF4-FFF2-40B4-BE49-F238E27FC236}">
                  <a16:creationId xmlns:a16="http://schemas.microsoft.com/office/drawing/2014/main" id="{3D0B2C09-87C4-4C21-B3E8-580A59AA4D7A}"/>
                </a:ext>
              </a:extLst>
            </p:cNvPr>
            <p:cNvSpPr>
              <a:spLocks noChangeAspect="1"/>
            </p:cNvSpPr>
            <p:nvPr/>
          </p:nvSpPr>
          <p:spPr>
            <a:xfrm>
              <a:off x="9093256" y="3922070"/>
              <a:ext cx="540000" cy="540000"/>
            </a:xfrm>
            <a:prstGeom prst="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29" name="正方形/長方形 328">
              <a:extLst>
                <a:ext uri="{FF2B5EF4-FFF2-40B4-BE49-F238E27FC236}">
                  <a16:creationId xmlns:a16="http://schemas.microsoft.com/office/drawing/2014/main" id="{9633BDD8-75D1-48D4-878C-7AD59567456E}"/>
                </a:ext>
              </a:extLst>
            </p:cNvPr>
            <p:cNvSpPr>
              <a:spLocks noChangeAspect="1"/>
            </p:cNvSpPr>
            <p:nvPr/>
          </p:nvSpPr>
          <p:spPr>
            <a:xfrm>
              <a:off x="9630364" y="3922070"/>
              <a:ext cx="540000" cy="540000"/>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30" name="正方形/長方形 329">
              <a:extLst>
                <a:ext uri="{FF2B5EF4-FFF2-40B4-BE49-F238E27FC236}">
                  <a16:creationId xmlns:a16="http://schemas.microsoft.com/office/drawing/2014/main" id="{5DB66A94-3052-4B58-9532-18354BD96346}"/>
                </a:ext>
              </a:extLst>
            </p:cNvPr>
            <p:cNvSpPr>
              <a:spLocks noChangeAspect="1"/>
            </p:cNvSpPr>
            <p:nvPr/>
          </p:nvSpPr>
          <p:spPr>
            <a:xfrm>
              <a:off x="9093256" y="4462070"/>
              <a:ext cx="540000" cy="5400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31" name="正方形/長方形 330">
              <a:extLst>
                <a:ext uri="{FF2B5EF4-FFF2-40B4-BE49-F238E27FC236}">
                  <a16:creationId xmlns:a16="http://schemas.microsoft.com/office/drawing/2014/main" id="{74D486D8-03FE-40E7-86C5-09C4C9DDE7CB}"/>
                </a:ext>
              </a:extLst>
            </p:cNvPr>
            <p:cNvSpPr>
              <a:spLocks noChangeAspect="1"/>
            </p:cNvSpPr>
            <p:nvPr/>
          </p:nvSpPr>
          <p:spPr>
            <a:xfrm>
              <a:off x="9630364" y="4462070"/>
              <a:ext cx="540000" cy="540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32" name="正方形/長方形 331">
              <a:extLst>
                <a:ext uri="{FF2B5EF4-FFF2-40B4-BE49-F238E27FC236}">
                  <a16:creationId xmlns:a16="http://schemas.microsoft.com/office/drawing/2014/main" id="{A635CCE9-E4A7-4185-9174-3F9CE89EC92E}"/>
                </a:ext>
              </a:extLst>
            </p:cNvPr>
            <p:cNvSpPr>
              <a:spLocks noChangeAspect="1"/>
            </p:cNvSpPr>
            <p:nvPr/>
          </p:nvSpPr>
          <p:spPr>
            <a:xfrm>
              <a:off x="8969077" y="4023892"/>
              <a:ext cx="540000" cy="540000"/>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33" name="正方形/長方形 332">
              <a:extLst>
                <a:ext uri="{FF2B5EF4-FFF2-40B4-BE49-F238E27FC236}">
                  <a16:creationId xmlns:a16="http://schemas.microsoft.com/office/drawing/2014/main" id="{BE5AAEED-177C-4EF2-844F-050001FC6D62}"/>
                </a:ext>
              </a:extLst>
            </p:cNvPr>
            <p:cNvSpPr>
              <a:spLocks noChangeAspect="1"/>
            </p:cNvSpPr>
            <p:nvPr/>
          </p:nvSpPr>
          <p:spPr>
            <a:xfrm>
              <a:off x="9506185" y="4023892"/>
              <a:ext cx="540000" cy="540000"/>
            </a:xfrm>
            <a:prstGeom prst="rect">
              <a:avLst/>
            </a:prstGeom>
            <a:solidFill>
              <a:schemeClr val="tx1">
                <a:lumMod val="65000"/>
                <a:lumOff val="3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34" name="正方形/長方形 333">
              <a:extLst>
                <a:ext uri="{FF2B5EF4-FFF2-40B4-BE49-F238E27FC236}">
                  <a16:creationId xmlns:a16="http://schemas.microsoft.com/office/drawing/2014/main" id="{DD0137C4-CDFF-470B-B6DF-97CB09B025A1}"/>
                </a:ext>
              </a:extLst>
            </p:cNvPr>
            <p:cNvSpPr>
              <a:spLocks noChangeAspect="1"/>
            </p:cNvSpPr>
            <p:nvPr/>
          </p:nvSpPr>
          <p:spPr>
            <a:xfrm>
              <a:off x="8969077" y="4563892"/>
              <a:ext cx="540000" cy="5400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35" name="正方形/長方形 334">
              <a:extLst>
                <a:ext uri="{FF2B5EF4-FFF2-40B4-BE49-F238E27FC236}">
                  <a16:creationId xmlns:a16="http://schemas.microsoft.com/office/drawing/2014/main" id="{3DD60F71-D6B7-4698-8AF6-22C2D9D8472B}"/>
                </a:ext>
              </a:extLst>
            </p:cNvPr>
            <p:cNvSpPr>
              <a:spLocks noChangeAspect="1"/>
            </p:cNvSpPr>
            <p:nvPr/>
          </p:nvSpPr>
          <p:spPr>
            <a:xfrm>
              <a:off x="9506185" y="4563892"/>
              <a:ext cx="540000" cy="540000"/>
            </a:xfrm>
            <a:prstGeom prst="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sz="1400" dirty="0">
                <a:latin typeface="DIN Alternate" panose="020B0500000000000000"/>
                <a:ea typeface="Hiragino Kaku Gothic Pro W3" panose="020B0300000000000000"/>
              </a:endParaRPr>
            </a:p>
          </p:txBody>
        </p:sp>
        <p:sp>
          <p:nvSpPr>
            <p:cNvPr id="336" name="正方形/長方形 335">
              <a:extLst>
                <a:ext uri="{FF2B5EF4-FFF2-40B4-BE49-F238E27FC236}">
                  <a16:creationId xmlns:a16="http://schemas.microsoft.com/office/drawing/2014/main" id="{85F0E6D3-70C8-49D3-8F71-A0B9CF6FA3F0}"/>
                </a:ext>
              </a:extLst>
            </p:cNvPr>
            <p:cNvSpPr>
              <a:spLocks noChangeAspect="1"/>
            </p:cNvSpPr>
            <p:nvPr/>
          </p:nvSpPr>
          <p:spPr>
            <a:xfrm>
              <a:off x="8822374" y="4125018"/>
              <a:ext cx="540000" cy="540000"/>
            </a:xfrm>
            <a:prstGeom prst="rect">
              <a:avLst/>
            </a:prstGeom>
            <a:solidFill>
              <a:schemeClr val="tx1">
                <a:lumMod val="75000"/>
                <a:lumOff val="2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latin typeface="DIN Alternate" panose="020B0500000000000000"/>
                  <a:ea typeface="Hiragino Kaku Gothic Pro W3" panose="020B0300000000000000"/>
                </a:rPr>
                <a:t>80</a:t>
              </a:r>
              <a:endParaRPr kumimoji="1" lang="ja-JP" altLang="en-US" sz="1400" dirty="0">
                <a:latin typeface="DIN Alternate" panose="020B0500000000000000"/>
                <a:ea typeface="Hiragino Kaku Gothic Pro W3" panose="020B0300000000000000"/>
              </a:endParaRPr>
            </a:p>
          </p:txBody>
        </p:sp>
        <p:sp>
          <p:nvSpPr>
            <p:cNvPr id="337" name="正方形/長方形 336">
              <a:extLst>
                <a:ext uri="{FF2B5EF4-FFF2-40B4-BE49-F238E27FC236}">
                  <a16:creationId xmlns:a16="http://schemas.microsoft.com/office/drawing/2014/main" id="{8C9CDFCE-C55F-4694-9967-B9EE0B4D9B80}"/>
                </a:ext>
              </a:extLst>
            </p:cNvPr>
            <p:cNvSpPr>
              <a:spLocks noChangeAspect="1"/>
            </p:cNvSpPr>
            <p:nvPr/>
          </p:nvSpPr>
          <p:spPr>
            <a:xfrm>
              <a:off x="9359482" y="4125018"/>
              <a:ext cx="540000" cy="540000"/>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latin typeface="DIN Alternate" panose="020B0500000000000000"/>
                  <a:ea typeface="Hiragino Kaku Gothic Pro W3" panose="020B0300000000000000"/>
                </a:rPr>
                <a:t>150</a:t>
              </a:r>
              <a:endParaRPr kumimoji="1" lang="ja-JP" altLang="en-US" sz="1400" dirty="0">
                <a:latin typeface="DIN Alternate" panose="020B0500000000000000"/>
                <a:ea typeface="Hiragino Kaku Gothic Pro W3" panose="020B0300000000000000"/>
              </a:endParaRPr>
            </a:p>
          </p:txBody>
        </p:sp>
        <p:sp>
          <p:nvSpPr>
            <p:cNvPr id="338" name="正方形/長方形 337">
              <a:extLst>
                <a:ext uri="{FF2B5EF4-FFF2-40B4-BE49-F238E27FC236}">
                  <a16:creationId xmlns:a16="http://schemas.microsoft.com/office/drawing/2014/main" id="{D72EAE43-4CC6-4CD7-9432-197A503B9E8A}"/>
                </a:ext>
              </a:extLst>
            </p:cNvPr>
            <p:cNvSpPr>
              <a:spLocks noChangeAspect="1"/>
            </p:cNvSpPr>
            <p:nvPr/>
          </p:nvSpPr>
          <p:spPr>
            <a:xfrm>
              <a:off x="8822374" y="4665018"/>
              <a:ext cx="540000" cy="540000"/>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latin typeface="DIN Alternate" panose="020B0500000000000000"/>
                  <a:ea typeface="Hiragino Kaku Gothic Pro W3" panose="020B0300000000000000"/>
                </a:rPr>
                <a:t>150</a:t>
              </a:r>
              <a:endParaRPr kumimoji="1" lang="ja-JP" altLang="en-US" sz="1400" dirty="0">
                <a:latin typeface="DIN Alternate" panose="020B0500000000000000"/>
                <a:ea typeface="Hiragino Kaku Gothic Pro W3" panose="020B0300000000000000"/>
              </a:endParaRPr>
            </a:p>
          </p:txBody>
        </p:sp>
        <p:sp>
          <p:nvSpPr>
            <p:cNvPr id="339" name="正方形/長方形 338">
              <a:extLst>
                <a:ext uri="{FF2B5EF4-FFF2-40B4-BE49-F238E27FC236}">
                  <a16:creationId xmlns:a16="http://schemas.microsoft.com/office/drawing/2014/main" id="{85A65283-6829-4AB4-BFFB-993518A6CE3F}"/>
                </a:ext>
              </a:extLst>
            </p:cNvPr>
            <p:cNvSpPr>
              <a:spLocks noChangeAspect="1"/>
            </p:cNvSpPr>
            <p:nvPr/>
          </p:nvSpPr>
          <p:spPr>
            <a:xfrm>
              <a:off x="9359482" y="4665018"/>
              <a:ext cx="540000" cy="540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a:latin typeface="DIN Alternate" panose="020B0500000000000000"/>
                  <a:ea typeface="Hiragino Kaku Gothic Pro W3" panose="020B0300000000000000"/>
                </a:rPr>
                <a:t>200</a:t>
              </a:r>
              <a:endParaRPr kumimoji="1" lang="ja-JP" altLang="en-US" sz="1400" dirty="0">
                <a:latin typeface="DIN Alternate" panose="020B0500000000000000"/>
                <a:ea typeface="Hiragino Kaku Gothic Pro W3" panose="020B0300000000000000"/>
              </a:endParaRPr>
            </a:p>
          </p:txBody>
        </p:sp>
        <p:sp>
          <p:nvSpPr>
            <p:cNvPr id="340" name="正方形/長方形 339">
              <a:extLst>
                <a:ext uri="{FF2B5EF4-FFF2-40B4-BE49-F238E27FC236}">
                  <a16:creationId xmlns:a16="http://schemas.microsoft.com/office/drawing/2014/main" id="{6E25BBA1-1326-4AB1-ACE3-38E69439443D}"/>
                </a:ext>
              </a:extLst>
            </p:cNvPr>
            <p:cNvSpPr/>
            <p:nvPr/>
          </p:nvSpPr>
          <p:spPr>
            <a:xfrm>
              <a:off x="8179151" y="2199004"/>
              <a:ext cx="312166" cy="312166"/>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dirty="0">
                <a:latin typeface="DIN Alternate" panose="020B0500000000000000"/>
                <a:ea typeface="Hiragino Kaku Gothic Pro W3" panose="020B0300000000000000"/>
              </a:endParaRPr>
            </a:p>
          </p:txBody>
        </p:sp>
        <p:cxnSp>
          <p:nvCxnSpPr>
            <p:cNvPr id="341" name="直線コネクタ 340">
              <a:extLst>
                <a:ext uri="{FF2B5EF4-FFF2-40B4-BE49-F238E27FC236}">
                  <a16:creationId xmlns:a16="http://schemas.microsoft.com/office/drawing/2014/main" id="{462AECF3-F998-4F22-A75F-1EF272869CAD}"/>
                </a:ext>
              </a:extLst>
            </p:cNvPr>
            <p:cNvCxnSpPr>
              <a:cxnSpLocks/>
              <a:stCxn id="340" idx="2"/>
            </p:cNvCxnSpPr>
            <p:nvPr/>
          </p:nvCxnSpPr>
          <p:spPr>
            <a:xfrm flipH="1">
              <a:off x="7788745" y="2511170"/>
              <a:ext cx="546489" cy="14974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342" name="図 341">
            <a:extLst>
              <a:ext uri="{FF2B5EF4-FFF2-40B4-BE49-F238E27FC236}">
                <a16:creationId xmlns:a16="http://schemas.microsoft.com/office/drawing/2014/main" id="{84C7F47B-EEA3-4220-BD4D-A0F1B9155CE0}"/>
              </a:ext>
            </a:extLst>
          </p:cNvPr>
          <p:cNvPicPr>
            <a:picLocks noChangeAspect="1"/>
          </p:cNvPicPr>
          <p:nvPr/>
        </p:nvPicPr>
        <p:blipFill>
          <a:blip r:embed="rId22"/>
          <a:stretch>
            <a:fillRect/>
          </a:stretch>
        </p:blipFill>
        <p:spPr>
          <a:xfrm>
            <a:off x="8296503" y="34757118"/>
            <a:ext cx="6681319" cy="4433103"/>
          </a:xfrm>
          <a:prstGeom prst="rect">
            <a:avLst/>
          </a:prstGeom>
        </p:spPr>
      </p:pic>
      <p:sp>
        <p:nvSpPr>
          <p:cNvPr id="343" name="テキスト ボックス 342">
            <a:extLst>
              <a:ext uri="{FF2B5EF4-FFF2-40B4-BE49-F238E27FC236}">
                <a16:creationId xmlns:a16="http://schemas.microsoft.com/office/drawing/2014/main" id="{6DB524B2-4083-4177-94B9-A5731F3F3418}"/>
              </a:ext>
            </a:extLst>
          </p:cNvPr>
          <p:cNvSpPr txBox="1"/>
          <p:nvPr/>
        </p:nvSpPr>
        <p:spPr>
          <a:xfrm>
            <a:off x="8718105" y="40027359"/>
            <a:ext cx="5773810" cy="132311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2800" dirty="0">
                <a:latin typeface="DIN Alternate" panose="020B0500000000000000"/>
                <a:ea typeface="Hiragino Kaku Gothic Pro W3" panose="020B0300000000000000"/>
              </a:rPr>
              <a:t>入力データと距離が近い</a:t>
            </a:r>
            <a:r>
              <a:rPr lang="en-US" altLang="ja-JP" sz="2800" dirty="0">
                <a:latin typeface="DIN Alternate" panose="020B0500000000000000"/>
                <a:ea typeface="Hiragino Kaku Gothic Pro W3" panose="020B0300000000000000"/>
              </a:rPr>
              <a:t>k</a:t>
            </a:r>
            <a:r>
              <a:rPr lang="ja-JP" altLang="en-US" sz="2800" dirty="0">
                <a:latin typeface="DIN Alternate" panose="020B0500000000000000"/>
                <a:ea typeface="Hiragino Kaku Gothic Pro W3" panose="020B0300000000000000"/>
              </a:rPr>
              <a:t>個の多数決で分類する</a:t>
            </a:r>
            <a:endParaRPr lang="en-US" altLang="ja-JP" sz="2800" dirty="0">
              <a:latin typeface="DIN Alternate" panose="020B0500000000000000"/>
              <a:ea typeface="Hiragino Kaku Gothic Pro W3" panose="020B0300000000000000"/>
            </a:endParaRPr>
          </a:p>
        </p:txBody>
      </p:sp>
      <p:sp>
        <p:nvSpPr>
          <p:cNvPr id="344" name="テキスト ボックス 343">
            <a:extLst>
              <a:ext uri="{FF2B5EF4-FFF2-40B4-BE49-F238E27FC236}">
                <a16:creationId xmlns:a16="http://schemas.microsoft.com/office/drawing/2014/main" id="{A83CFE74-0377-4B6E-A986-2E52D79AC412}"/>
              </a:ext>
            </a:extLst>
          </p:cNvPr>
          <p:cNvSpPr txBox="1"/>
          <p:nvPr/>
        </p:nvSpPr>
        <p:spPr>
          <a:xfrm>
            <a:off x="1530475" y="40171375"/>
            <a:ext cx="6356299" cy="132311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2800" dirty="0">
                <a:latin typeface="DIN Alternate" panose="020B0500000000000000"/>
                <a:ea typeface="Hiragino Kaku Gothic Pro W3" panose="020B0300000000000000"/>
              </a:rPr>
              <a:t>特徴量</a:t>
            </a:r>
            <a:r>
              <a:rPr lang="en-US" altLang="ja-JP" sz="2800" dirty="0">
                <a:latin typeface="DIN Alternate" panose="020B0500000000000000"/>
                <a:ea typeface="Hiragino Kaku Gothic Pro W3" panose="020B0300000000000000"/>
              </a:rPr>
              <a:t>(</a:t>
            </a:r>
            <a:r>
              <a:rPr lang="ja-JP" altLang="en-US" sz="2800" dirty="0">
                <a:latin typeface="DIN Alternate" panose="020B0500000000000000"/>
                <a:ea typeface="Hiragino Kaku Gothic Pro W3" panose="020B0300000000000000"/>
              </a:rPr>
              <a:t>またはピクセル</a:t>
            </a:r>
            <a:r>
              <a:rPr lang="en-US" altLang="ja-JP" sz="2800" dirty="0">
                <a:latin typeface="DIN Alternate" panose="020B0500000000000000"/>
                <a:ea typeface="Hiragino Kaku Gothic Pro W3" panose="020B0300000000000000"/>
              </a:rPr>
              <a:t>)</a:t>
            </a:r>
            <a:r>
              <a:rPr lang="ja-JP" altLang="en-US" sz="2800" dirty="0">
                <a:latin typeface="DIN Alternate" panose="020B0500000000000000"/>
                <a:ea typeface="Hiragino Kaku Gothic Pro W3" panose="020B0300000000000000"/>
              </a:rPr>
              <a:t>を単純比較し、最も距離が近いものに分類</a:t>
            </a:r>
            <a:endParaRPr lang="en-US" altLang="ja-JP" sz="2800" dirty="0">
              <a:latin typeface="DIN Alternate" panose="020B0500000000000000"/>
              <a:ea typeface="Hiragino Kaku Gothic Pro W3" panose="020B0300000000000000"/>
            </a:endParaRPr>
          </a:p>
        </p:txBody>
      </p:sp>
      <p:sp>
        <p:nvSpPr>
          <p:cNvPr id="345" name="テキスト ボックス 344">
            <a:extLst>
              <a:ext uri="{FF2B5EF4-FFF2-40B4-BE49-F238E27FC236}">
                <a16:creationId xmlns:a16="http://schemas.microsoft.com/office/drawing/2014/main" id="{71C2415F-93C5-49E8-93FE-05C602BF9830}"/>
              </a:ext>
            </a:extLst>
          </p:cNvPr>
          <p:cNvSpPr txBox="1"/>
          <p:nvPr/>
        </p:nvSpPr>
        <p:spPr>
          <a:xfrm>
            <a:off x="20701555" y="35145409"/>
            <a:ext cx="8394066" cy="297626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ja-JP" sz="3200" dirty="0">
                <a:latin typeface="DIN Alternate" panose="020B0500000000000000"/>
                <a:ea typeface="Hiragino Kaku Gothic Pro W3" panose="020B0300000000000000"/>
              </a:rPr>
              <a:t>PyQt</a:t>
            </a:r>
            <a:r>
              <a:rPr lang="ja-JP" altLang="en-US" sz="3200" dirty="0">
                <a:latin typeface="DIN Alternate" panose="020B0500000000000000"/>
                <a:ea typeface="Hiragino Kaku Gothic Pro W3" panose="020B0300000000000000"/>
              </a:rPr>
              <a:t>を用いて</a:t>
            </a:r>
            <a:r>
              <a:rPr lang="en-US" altLang="ja-JP" sz="3200" dirty="0">
                <a:latin typeface="DIN Alternate" panose="020B0500000000000000"/>
                <a:ea typeface="Hiragino Kaku Gothic Pro W3" panose="020B0300000000000000"/>
              </a:rPr>
              <a:t>GUI</a:t>
            </a:r>
            <a:r>
              <a:rPr lang="ja-JP" altLang="en-US" sz="3200" dirty="0">
                <a:latin typeface="DIN Alternate" panose="020B0500000000000000"/>
                <a:ea typeface="Hiragino Kaku Gothic Pro W3" panose="020B0300000000000000"/>
              </a:rPr>
              <a:t>を作成</a:t>
            </a:r>
            <a:endParaRPr lang="en-US" altLang="ja-JP" sz="32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各手法について、</a:t>
            </a:r>
            <a:r>
              <a:rPr lang="en-US" altLang="ja-JP" sz="3200" dirty="0">
                <a:latin typeface="DIN Alternate" panose="020B0500000000000000"/>
                <a:ea typeface="Hiragino Kaku Gothic Pro W3" panose="020B0300000000000000"/>
              </a:rPr>
              <a:t>GUI</a:t>
            </a:r>
            <a:r>
              <a:rPr lang="ja-JP" altLang="en-US" sz="3200" dirty="0">
                <a:latin typeface="DIN Alternate" panose="020B0500000000000000"/>
                <a:ea typeface="Hiragino Kaku Gothic Pro W3" panose="020B0300000000000000"/>
              </a:rPr>
              <a:t>を用いて検証できる</a:t>
            </a:r>
            <a:endParaRPr lang="en-US" altLang="ja-JP" sz="32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入力する</a:t>
            </a:r>
            <a:r>
              <a:rPr lang="en-US" altLang="ja-JP" sz="3200" dirty="0">
                <a:latin typeface="DIN Alternate" panose="020B0500000000000000"/>
                <a:ea typeface="Hiragino Kaku Gothic Pro W3" panose="020B0300000000000000"/>
              </a:rPr>
              <a:t>csv</a:t>
            </a:r>
            <a:r>
              <a:rPr lang="ja-JP" altLang="en-US" sz="3200" dirty="0">
                <a:latin typeface="DIN Alternate" panose="020B0500000000000000"/>
                <a:ea typeface="Hiragino Kaku Gothic Pro W3" panose="020B0300000000000000"/>
              </a:rPr>
              <a:t>ファイルは特徴量と解を記入</a:t>
            </a:r>
            <a:endParaRPr lang="en-US" altLang="ja-JP" sz="32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正答率を計算し、表示</a:t>
            </a:r>
            <a:endParaRPr lang="en-US" altLang="ja-JP" sz="3200" dirty="0">
              <a:latin typeface="DIN Alternate" panose="020B0500000000000000"/>
              <a:ea typeface="Hiragino Kaku Gothic Pro W3" panose="020B0300000000000000"/>
            </a:endParaRPr>
          </a:p>
        </p:txBody>
      </p:sp>
      <p:pic>
        <p:nvPicPr>
          <p:cNvPr id="11" name="図 10" descr="スクリーンショット が含まれている画像&#10;&#10;非常に高い精度で生成された説明">
            <a:extLst>
              <a:ext uri="{FF2B5EF4-FFF2-40B4-BE49-F238E27FC236}">
                <a16:creationId xmlns:a16="http://schemas.microsoft.com/office/drawing/2014/main" id="{E2A00713-5C5C-4597-8874-C2CD3578087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460412" y="35145409"/>
            <a:ext cx="3528778" cy="3036717"/>
          </a:xfrm>
          <a:prstGeom prst="rect">
            <a:avLst/>
          </a:prstGeom>
        </p:spPr>
      </p:pic>
      <p:graphicFrame>
        <p:nvGraphicFramePr>
          <p:cNvPr id="18" name="オブジェクト 17">
            <a:extLst>
              <a:ext uri="{FF2B5EF4-FFF2-40B4-BE49-F238E27FC236}">
                <a16:creationId xmlns:a16="http://schemas.microsoft.com/office/drawing/2014/main" id="{E179316A-8B64-49B2-A7CD-A3750CCEF95E}"/>
              </a:ext>
            </a:extLst>
          </p:cNvPr>
          <p:cNvGraphicFramePr>
            <a:graphicFrameLocks noChangeAspect="1"/>
          </p:cNvGraphicFramePr>
          <p:nvPr>
            <p:extLst>
              <p:ext uri="{D42A27DB-BD31-4B8C-83A1-F6EECF244321}">
                <p14:modId xmlns:p14="http://schemas.microsoft.com/office/powerpoint/2010/main" val="1890465498"/>
              </p:ext>
            </p:extLst>
          </p:nvPr>
        </p:nvGraphicFramePr>
        <p:xfrm>
          <a:off x="15860713" y="19463189"/>
          <a:ext cx="13824889" cy="4913308"/>
        </p:xfrm>
        <a:graphic>
          <a:graphicData uri="http://schemas.openxmlformats.org/presentationml/2006/ole">
            <mc:AlternateContent xmlns:mc="http://schemas.openxmlformats.org/markup-compatibility/2006">
              <mc:Choice xmlns:v="urn:schemas-microsoft-com:vml" Requires="v">
                <p:oleObj spid="_x0000_s1042" name="Worksheet" r:id="rId24" imgW="7600950" imgH="2447831" progId="Excel.Sheet.12">
                  <p:embed/>
                </p:oleObj>
              </mc:Choice>
              <mc:Fallback>
                <p:oleObj name="Worksheet" r:id="rId24" imgW="7600950" imgH="2447831" progId="Excel.Sheet.12">
                  <p:embed/>
                  <p:pic>
                    <p:nvPicPr>
                      <p:cNvPr id="0" name=""/>
                      <p:cNvPicPr/>
                      <p:nvPr/>
                    </p:nvPicPr>
                    <p:blipFill>
                      <a:blip r:embed="rId25"/>
                      <a:stretch>
                        <a:fillRect/>
                      </a:stretch>
                    </p:blipFill>
                    <p:spPr>
                      <a:xfrm>
                        <a:off x="15860713" y="19463189"/>
                        <a:ext cx="13824889" cy="4913308"/>
                      </a:xfrm>
                      <a:prstGeom prst="rect">
                        <a:avLst/>
                      </a:prstGeom>
                    </p:spPr>
                  </p:pic>
                </p:oleObj>
              </mc:Fallback>
            </mc:AlternateContent>
          </a:graphicData>
        </a:graphic>
      </p:graphicFrame>
      <p:sp>
        <p:nvSpPr>
          <p:cNvPr id="136" name="テキスト ボックス 135">
            <a:extLst>
              <a:ext uri="{FF2B5EF4-FFF2-40B4-BE49-F238E27FC236}">
                <a16:creationId xmlns:a16="http://schemas.microsoft.com/office/drawing/2014/main" id="{6DCE5E3B-166E-41B1-8963-77F2E4827EC4}"/>
              </a:ext>
            </a:extLst>
          </p:cNvPr>
          <p:cNvSpPr txBox="1"/>
          <p:nvPr/>
        </p:nvSpPr>
        <p:spPr>
          <a:xfrm>
            <a:off x="16004083" y="28762013"/>
            <a:ext cx="5767614" cy="923330"/>
          </a:xfrm>
          <a:prstGeom prst="rect">
            <a:avLst/>
          </a:prstGeom>
          <a:noFill/>
        </p:spPr>
        <p:txBody>
          <a:bodyPr wrap="square" rtlCol="0">
            <a:spAutoFit/>
          </a:bodyPr>
          <a:lstStyle/>
          <a:p>
            <a:r>
              <a:rPr lang="ja-JP" altLang="en-US" sz="5400" b="1" dirty="0">
                <a:latin typeface="DIN Alternate" panose="020B0500000000000000"/>
                <a:ea typeface="Hiragino Kaku Gothic Pro W3" panose="020B0300000000000000"/>
              </a:rPr>
              <a:t>未登録画像の処理</a:t>
            </a:r>
          </a:p>
        </p:txBody>
      </p:sp>
      <p:sp>
        <p:nvSpPr>
          <p:cNvPr id="137" name="テキスト ボックス 136">
            <a:extLst>
              <a:ext uri="{FF2B5EF4-FFF2-40B4-BE49-F238E27FC236}">
                <a16:creationId xmlns:a16="http://schemas.microsoft.com/office/drawing/2014/main" id="{01020958-8DA3-4A8F-82B1-E93DA159CCF6}"/>
              </a:ext>
            </a:extLst>
          </p:cNvPr>
          <p:cNvSpPr txBox="1"/>
          <p:nvPr/>
        </p:nvSpPr>
        <p:spPr>
          <a:xfrm>
            <a:off x="15941246" y="29737180"/>
            <a:ext cx="13312309" cy="3908442"/>
          </a:xfrm>
          <a:prstGeom prst="rect">
            <a:avLst/>
          </a:prstGeom>
          <a:noFill/>
        </p:spPr>
        <p:txBody>
          <a:bodyPr wrap="square" rtlCol="0">
            <a:spAutoFit/>
          </a:bodyPr>
          <a:lstStyle/>
          <a:p>
            <a:pPr>
              <a:lnSpc>
                <a:spcPct val="150000"/>
              </a:lnSpc>
            </a:pPr>
            <a:r>
              <a:rPr lang="ja-JP" altLang="en-US" sz="2800" dirty="0">
                <a:latin typeface="DIN Alternate" panose="020B0500000000000000"/>
                <a:ea typeface="Hiragino Kaku Gothic Pro W3" panose="020B0300000000000000"/>
              </a:rPr>
              <a:t>実際の顔認識システムでは、分類だけでなく、データベースに無い顔画像が入力された場合、未登録の人物として除外</a:t>
            </a:r>
            <a:r>
              <a:rPr lang="en-US" altLang="ja-JP" sz="2800" dirty="0">
                <a:latin typeface="DIN Alternate" panose="020B0500000000000000"/>
                <a:ea typeface="Hiragino Kaku Gothic Pro W3" panose="020B0300000000000000"/>
              </a:rPr>
              <a:t>(</a:t>
            </a:r>
            <a:r>
              <a:rPr lang="ja-JP" altLang="en-US" sz="2800" dirty="0">
                <a:latin typeface="DIN Alternate" panose="020B0500000000000000"/>
                <a:ea typeface="Hiragino Kaku Gothic Pro W3" panose="020B0300000000000000"/>
              </a:rPr>
              <a:t>リジェクト</a:t>
            </a:r>
            <a:r>
              <a:rPr lang="en-US" altLang="ja-JP" sz="2800" dirty="0">
                <a:latin typeface="DIN Alternate" panose="020B0500000000000000"/>
                <a:ea typeface="Hiragino Kaku Gothic Pro W3" panose="020B0300000000000000"/>
              </a:rPr>
              <a:t>)</a:t>
            </a:r>
            <a:r>
              <a:rPr lang="ja-JP" altLang="en-US" sz="2800" dirty="0">
                <a:latin typeface="DIN Alternate" panose="020B0500000000000000"/>
                <a:ea typeface="Hiragino Kaku Gothic Pro W3" panose="020B0300000000000000"/>
              </a:rPr>
              <a:t>する必要がある。今回開発したシステムでは、データベースの画像との一致度が閾値未満であれば除外するという処理を適用した。確実にリジェクトを確実に成功させるためには、正しい結果のものも除外しなければならなかった。上記の正答率が最も高かった手法でリジェクトを確実に成功させた時の正答率は</a:t>
            </a:r>
            <a:r>
              <a:rPr lang="en-US" altLang="ja-JP" sz="2800" dirty="0">
                <a:solidFill>
                  <a:srgbClr val="C00000"/>
                </a:solidFill>
                <a:latin typeface="DIN Alternate" panose="020B0500000000000000"/>
                <a:ea typeface="Hiragino Kaku Gothic Pro W3" panose="020B0300000000000000"/>
              </a:rPr>
              <a:t>50%</a:t>
            </a:r>
            <a:r>
              <a:rPr lang="ja-JP" altLang="en-US" sz="2800" dirty="0">
                <a:latin typeface="DIN Alternate" panose="020B0500000000000000"/>
                <a:ea typeface="Hiragino Kaku Gothic Pro W3" panose="020B0300000000000000"/>
              </a:rPr>
              <a:t>程度であった。</a:t>
            </a:r>
            <a:endParaRPr lang="en-US" altLang="ja-JP" sz="2800" dirty="0">
              <a:latin typeface="DIN Alternate" panose="020B0500000000000000"/>
              <a:ea typeface="Hiragino Kaku Gothic Pro W3" panose="020B0300000000000000"/>
            </a:endParaRPr>
          </a:p>
        </p:txBody>
      </p:sp>
      <p:sp>
        <p:nvSpPr>
          <p:cNvPr id="138" name="テキスト ボックス 137">
            <a:extLst>
              <a:ext uri="{FF2B5EF4-FFF2-40B4-BE49-F238E27FC236}">
                <a16:creationId xmlns:a16="http://schemas.microsoft.com/office/drawing/2014/main" id="{15B7726D-35E7-4BFB-ACCB-0D4A35A94C2C}"/>
              </a:ext>
            </a:extLst>
          </p:cNvPr>
          <p:cNvSpPr txBox="1"/>
          <p:nvPr/>
        </p:nvSpPr>
        <p:spPr>
          <a:xfrm>
            <a:off x="16148099" y="38938344"/>
            <a:ext cx="5767614" cy="923330"/>
          </a:xfrm>
          <a:prstGeom prst="rect">
            <a:avLst/>
          </a:prstGeom>
          <a:noFill/>
        </p:spPr>
        <p:txBody>
          <a:bodyPr wrap="square" rtlCol="0">
            <a:spAutoFit/>
          </a:bodyPr>
          <a:lstStyle/>
          <a:p>
            <a:r>
              <a:rPr lang="ja-JP" altLang="en-US" sz="5400" b="1" dirty="0">
                <a:latin typeface="DIN Alternate" panose="020B0500000000000000"/>
                <a:ea typeface="Hiragino Kaku Gothic Pro W3" panose="020B0300000000000000"/>
              </a:rPr>
              <a:t>まとめ</a:t>
            </a:r>
          </a:p>
        </p:txBody>
      </p:sp>
      <p:sp>
        <p:nvSpPr>
          <p:cNvPr id="140" name="テキスト ボックス 139">
            <a:extLst>
              <a:ext uri="{FF2B5EF4-FFF2-40B4-BE49-F238E27FC236}">
                <a16:creationId xmlns:a16="http://schemas.microsoft.com/office/drawing/2014/main" id="{59DA369C-59AE-4622-A6BA-E3C950C0ED95}"/>
              </a:ext>
            </a:extLst>
          </p:cNvPr>
          <p:cNvSpPr txBox="1"/>
          <p:nvPr/>
        </p:nvSpPr>
        <p:spPr>
          <a:xfrm>
            <a:off x="15941246" y="39976974"/>
            <a:ext cx="13312309" cy="2237600"/>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正答率：最も正答率が高い手法で</a:t>
            </a:r>
            <a:r>
              <a:rPr lang="en-US" altLang="ja-JP" sz="3200" dirty="0">
                <a:solidFill>
                  <a:srgbClr val="C00000"/>
                </a:solidFill>
                <a:latin typeface="DIN Alternate" panose="020B0500000000000000"/>
                <a:ea typeface="Hiragino Kaku Gothic Pro W3" panose="020B0300000000000000"/>
              </a:rPr>
              <a:t>82.76%</a:t>
            </a:r>
            <a:r>
              <a:rPr lang="ja-JP" altLang="en-US" sz="3200" dirty="0">
                <a:latin typeface="DIN Alternate" panose="020B0500000000000000"/>
                <a:ea typeface="Hiragino Kaku Gothic Pro W3" panose="020B0300000000000000"/>
              </a:rPr>
              <a:t>を達成</a:t>
            </a:r>
            <a:endParaRPr lang="en-US" altLang="ja-JP" sz="32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ja-JP" altLang="en-US" sz="3200" dirty="0">
                <a:latin typeface="DIN Alternate" panose="020B0500000000000000"/>
                <a:ea typeface="Hiragino Kaku Gothic Pro W3" panose="020B0300000000000000"/>
              </a:rPr>
              <a:t>除外処理：全ての未登録画像を除外した場合、正答率</a:t>
            </a:r>
            <a:r>
              <a:rPr lang="en-US" altLang="ja-JP" sz="3200" dirty="0">
                <a:solidFill>
                  <a:srgbClr val="C00000"/>
                </a:solidFill>
                <a:latin typeface="DIN Alternate" panose="020B0500000000000000"/>
                <a:ea typeface="Hiragino Kaku Gothic Pro W3" panose="020B0300000000000000"/>
              </a:rPr>
              <a:t>50%</a:t>
            </a:r>
            <a:r>
              <a:rPr lang="ja-JP" altLang="en-US" sz="3200" dirty="0">
                <a:latin typeface="DIN Alternate" panose="020B0500000000000000"/>
                <a:ea typeface="Hiragino Kaku Gothic Pro W3" panose="020B0300000000000000"/>
              </a:rPr>
              <a:t>を達成</a:t>
            </a:r>
            <a:endParaRPr lang="en-US" altLang="ja-JP" sz="3200" dirty="0">
              <a:latin typeface="DIN Alternate" panose="020B0500000000000000"/>
              <a:ea typeface="Hiragino Kaku Gothic Pro W3" panose="020B0300000000000000"/>
            </a:endParaRPr>
          </a:p>
          <a:p>
            <a:pPr marL="457200" indent="-457200">
              <a:lnSpc>
                <a:spcPct val="150000"/>
              </a:lnSpc>
              <a:buFont typeface="Arial" panose="020B0604020202020204" pitchFamily="34" charset="0"/>
              <a:buChar char="•"/>
            </a:pPr>
            <a:r>
              <a:rPr lang="en-US" altLang="ja-JP" sz="3200" dirty="0">
                <a:latin typeface="DIN Alternate" panose="020B0500000000000000"/>
                <a:ea typeface="Hiragino Kaku Gothic Pro W3" panose="020B0300000000000000"/>
              </a:rPr>
              <a:t>GUI</a:t>
            </a:r>
            <a:r>
              <a:rPr lang="ja-JP" altLang="en-US" sz="3200" dirty="0">
                <a:latin typeface="DIN Alternate" panose="020B0500000000000000"/>
                <a:ea typeface="Hiragino Kaku Gothic Pro W3" panose="020B0300000000000000"/>
              </a:rPr>
              <a:t>：検証に利用できる</a:t>
            </a:r>
            <a:r>
              <a:rPr lang="en-US" altLang="ja-JP" sz="3200" dirty="0">
                <a:latin typeface="DIN Alternate" panose="020B0500000000000000"/>
                <a:ea typeface="Hiragino Kaku Gothic Pro W3" panose="020B0300000000000000"/>
              </a:rPr>
              <a:t>GUI</a:t>
            </a:r>
            <a:r>
              <a:rPr lang="ja-JP" altLang="en-US" sz="3200" dirty="0">
                <a:latin typeface="DIN Alternate" panose="020B0500000000000000"/>
                <a:ea typeface="Hiragino Kaku Gothic Pro W3" panose="020B0300000000000000"/>
              </a:rPr>
              <a:t>を作成</a:t>
            </a:r>
            <a:endParaRPr lang="en-US" altLang="ja-JP" sz="3200" dirty="0">
              <a:latin typeface="DIN Alternate" panose="020B0500000000000000"/>
              <a:ea typeface="Hiragino Kaku Gothic Pro W3" panose="020B0300000000000000"/>
            </a:endParaRPr>
          </a:p>
        </p:txBody>
      </p:sp>
      <p:cxnSp>
        <p:nvCxnSpPr>
          <p:cNvPr id="20" name="直線コネクタ 19">
            <a:extLst>
              <a:ext uri="{FF2B5EF4-FFF2-40B4-BE49-F238E27FC236}">
                <a16:creationId xmlns:a16="http://schemas.microsoft.com/office/drawing/2014/main" id="{DCB639D4-EF28-4F10-BDEA-33899EE14492}"/>
              </a:ext>
            </a:extLst>
          </p:cNvPr>
          <p:cNvCxnSpPr/>
          <p:nvPr/>
        </p:nvCxnSpPr>
        <p:spPr>
          <a:xfrm>
            <a:off x="1314451" y="6264216"/>
            <a:ext cx="27000000" cy="0"/>
          </a:xfrm>
          <a:prstGeom prst="line">
            <a:avLst/>
          </a:prstGeom>
          <a:ln w="88900">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79D0D81-FA38-478A-9331-89D211140104}"/>
              </a:ext>
            </a:extLst>
          </p:cNvPr>
          <p:cNvCxnSpPr>
            <a:cxnSpLocks/>
          </p:cNvCxnSpPr>
          <p:nvPr/>
        </p:nvCxnSpPr>
        <p:spPr>
          <a:xfrm>
            <a:off x="15139987" y="6718517"/>
            <a:ext cx="72008" cy="35640073"/>
          </a:xfrm>
          <a:prstGeom prst="line">
            <a:avLst/>
          </a:prstGeom>
          <a:ln w="88900">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41" name="直線コネクタ 140">
            <a:extLst>
              <a:ext uri="{FF2B5EF4-FFF2-40B4-BE49-F238E27FC236}">
                <a16:creationId xmlns:a16="http://schemas.microsoft.com/office/drawing/2014/main" id="{F540590E-9660-4068-9FED-AFC9C15A7177}"/>
              </a:ext>
            </a:extLst>
          </p:cNvPr>
          <p:cNvCxnSpPr/>
          <p:nvPr/>
        </p:nvCxnSpPr>
        <p:spPr>
          <a:xfrm>
            <a:off x="306339" y="2898206"/>
            <a:ext cx="29520000" cy="0"/>
          </a:xfrm>
          <a:prstGeom prst="line">
            <a:avLst/>
          </a:prstGeom>
          <a:ln w="88900">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42" name="直線コネクタ 141">
            <a:extLst>
              <a:ext uri="{FF2B5EF4-FFF2-40B4-BE49-F238E27FC236}">
                <a16:creationId xmlns:a16="http://schemas.microsoft.com/office/drawing/2014/main" id="{FFA50EB7-9FD5-4780-9B96-27D631C97D61}"/>
              </a:ext>
            </a:extLst>
          </p:cNvPr>
          <p:cNvCxnSpPr>
            <a:cxnSpLocks/>
          </p:cNvCxnSpPr>
          <p:nvPr/>
        </p:nvCxnSpPr>
        <p:spPr>
          <a:xfrm>
            <a:off x="1315811" y="12475270"/>
            <a:ext cx="12240000" cy="0"/>
          </a:xfrm>
          <a:prstGeom prst="line">
            <a:avLst/>
          </a:prstGeom>
          <a:ln w="88900">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56" name="直線コネクタ 155">
            <a:extLst>
              <a:ext uri="{FF2B5EF4-FFF2-40B4-BE49-F238E27FC236}">
                <a16:creationId xmlns:a16="http://schemas.microsoft.com/office/drawing/2014/main" id="{D6BEDCF5-0648-49B2-8C2E-8B20CDB08487}"/>
              </a:ext>
            </a:extLst>
          </p:cNvPr>
          <p:cNvCxnSpPr>
            <a:cxnSpLocks/>
          </p:cNvCxnSpPr>
          <p:nvPr/>
        </p:nvCxnSpPr>
        <p:spPr>
          <a:xfrm>
            <a:off x="1468211" y="20540166"/>
            <a:ext cx="12240000" cy="0"/>
          </a:xfrm>
          <a:prstGeom prst="line">
            <a:avLst/>
          </a:prstGeom>
          <a:ln w="88900">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57" name="直線コネクタ 156">
            <a:extLst>
              <a:ext uri="{FF2B5EF4-FFF2-40B4-BE49-F238E27FC236}">
                <a16:creationId xmlns:a16="http://schemas.microsoft.com/office/drawing/2014/main" id="{4F5D672E-628B-4DA4-A7B1-4331AC947CC0}"/>
              </a:ext>
            </a:extLst>
          </p:cNvPr>
          <p:cNvCxnSpPr>
            <a:cxnSpLocks/>
          </p:cNvCxnSpPr>
          <p:nvPr/>
        </p:nvCxnSpPr>
        <p:spPr>
          <a:xfrm>
            <a:off x="1531835" y="32205462"/>
            <a:ext cx="12240000" cy="0"/>
          </a:xfrm>
          <a:prstGeom prst="line">
            <a:avLst/>
          </a:prstGeom>
          <a:ln w="88900">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58" name="直線コネクタ 157">
            <a:extLst>
              <a:ext uri="{FF2B5EF4-FFF2-40B4-BE49-F238E27FC236}">
                <a16:creationId xmlns:a16="http://schemas.microsoft.com/office/drawing/2014/main" id="{698F50B1-71AF-4580-BC16-3A549AD9C181}"/>
              </a:ext>
            </a:extLst>
          </p:cNvPr>
          <p:cNvCxnSpPr>
            <a:cxnSpLocks/>
          </p:cNvCxnSpPr>
          <p:nvPr/>
        </p:nvCxnSpPr>
        <p:spPr>
          <a:xfrm>
            <a:off x="16148099" y="17947878"/>
            <a:ext cx="12240000" cy="0"/>
          </a:xfrm>
          <a:prstGeom prst="line">
            <a:avLst/>
          </a:prstGeom>
          <a:ln w="88900">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59" name="直線コネクタ 158">
            <a:extLst>
              <a:ext uri="{FF2B5EF4-FFF2-40B4-BE49-F238E27FC236}">
                <a16:creationId xmlns:a16="http://schemas.microsoft.com/office/drawing/2014/main" id="{1F06C4E3-5560-4324-A0CF-345A6B535188}"/>
              </a:ext>
            </a:extLst>
          </p:cNvPr>
          <p:cNvCxnSpPr>
            <a:cxnSpLocks/>
          </p:cNvCxnSpPr>
          <p:nvPr/>
        </p:nvCxnSpPr>
        <p:spPr>
          <a:xfrm>
            <a:off x="16220107" y="28605062"/>
            <a:ext cx="12240000" cy="0"/>
          </a:xfrm>
          <a:prstGeom prst="line">
            <a:avLst/>
          </a:prstGeom>
          <a:ln w="88900">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60" name="直線コネクタ 159">
            <a:extLst>
              <a:ext uri="{FF2B5EF4-FFF2-40B4-BE49-F238E27FC236}">
                <a16:creationId xmlns:a16="http://schemas.microsoft.com/office/drawing/2014/main" id="{8AD61CA6-A8B5-4DEC-8E5E-A6B4FE8BF631}"/>
              </a:ext>
            </a:extLst>
          </p:cNvPr>
          <p:cNvCxnSpPr>
            <a:cxnSpLocks/>
          </p:cNvCxnSpPr>
          <p:nvPr/>
        </p:nvCxnSpPr>
        <p:spPr>
          <a:xfrm>
            <a:off x="16221467" y="33936105"/>
            <a:ext cx="12240000" cy="0"/>
          </a:xfrm>
          <a:prstGeom prst="line">
            <a:avLst/>
          </a:prstGeom>
          <a:ln w="88900">
            <a:solidFill>
              <a:srgbClr val="808080"/>
            </a:solidFill>
            <a:prstDash val="sysDot"/>
          </a:ln>
        </p:spPr>
        <p:style>
          <a:lnRef idx="1">
            <a:schemeClr val="accent1"/>
          </a:lnRef>
          <a:fillRef idx="0">
            <a:schemeClr val="accent1"/>
          </a:fillRef>
          <a:effectRef idx="0">
            <a:schemeClr val="accent1"/>
          </a:effectRef>
          <a:fontRef idx="minor">
            <a:schemeClr val="tx1"/>
          </a:fontRef>
        </p:style>
      </p:cxnSp>
      <p:cxnSp>
        <p:nvCxnSpPr>
          <p:cNvPr id="161" name="直線コネクタ 160">
            <a:extLst>
              <a:ext uri="{FF2B5EF4-FFF2-40B4-BE49-F238E27FC236}">
                <a16:creationId xmlns:a16="http://schemas.microsoft.com/office/drawing/2014/main" id="{2EB3B668-172F-4AD6-92BB-F95F2E0504A5}"/>
              </a:ext>
            </a:extLst>
          </p:cNvPr>
          <p:cNvCxnSpPr>
            <a:cxnSpLocks/>
          </p:cNvCxnSpPr>
          <p:nvPr/>
        </p:nvCxnSpPr>
        <p:spPr>
          <a:xfrm>
            <a:off x="16291729" y="38714129"/>
            <a:ext cx="12240000" cy="0"/>
          </a:xfrm>
          <a:prstGeom prst="line">
            <a:avLst/>
          </a:prstGeom>
          <a:ln w="88900">
            <a:solidFill>
              <a:srgbClr val="80808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3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9000"/>
            <a:lum/>
            <a:extLst>
              <a:ext uri="{28A0092B-C50C-407E-A947-70E740481C1C}">
                <a14:useLocalDpi xmlns:a14="http://schemas.microsoft.com/office/drawing/2010/main" val="0"/>
              </a:ext>
            </a:extLst>
          </a:blip>
          <a:srcRect/>
          <a:stretch>
            <a:fillRect l="-17000" r="-17000"/>
          </a:stretch>
        </a:blipFill>
        <a:effectLst/>
      </p:bgPr>
    </p:bg>
    <p:spTree>
      <p:nvGrpSpPr>
        <p:cNvPr id="1" name=""/>
        <p:cNvGrpSpPr/>
        <p:nvPr/>
      </p:nvGrpSpPr>
      <p:grpSpPr>
        <a:xfrm>
          <a:off x="0" y="0"/>
          <a:ext cx="0" cy="0"/>
          <a:chOff x="0" y="0"/>
          <a:chExt cx="0" cy="0"/>
        </a:xfrm>
      </p:grpSpPr>
      <p:grpSp>
        <p:nvGrpSpPr>
          <p:cNvPr id="11" name="グループ化 10"/>
          <p:cNvGrpSpPr/>
          <p:nvPr/>
        </p:nvGrpSpPr>
        <p:grpSpPr>
          <a:xfrm>
            <a:off x="31527588" y="10389811"/>
            <a:ext cx="17816199" cy="12951948"/>
            <a:chOff x="31527588" y="14857836"/>
            <a:chExt cx="17816199" cy="12951948"/>
          </a:xfrm>
        </p:grpSpPr>
        <p:sp>
          <p:nvSpPr>
            <p:cNvPr id="27" name="テキスト ボックス 26"/>
            <p:cNvSpPr txBox="1"/>
            <p:nvPr/>
          </p:nvSpPr>
          <p:spPr>
            <a:xfrm>
              <a:off x="31527588" y="14857836"/>
              <a:ext cx="16200000" cy="2730002"/>
            </a:xfrm>
            <a:prstGeom prst="rect">
              <a:avLst/>
            </a:prstGeom>
            <a:noFill/>
          </p:spPr>
          <p:txBody>
            <a:bodyPr wrap="square" lIns="0" tIns="648000" rIns="0" bIns="648000" rtlCol="0">
              <a:spAutoFit/>
            </a:bodyPr>
            <a:lstStyle/>
            <a:p>
              <a:pPr algn="ctr"/>
              <a:r>
                <a:rPr lang="ja-JP" altLang="en-US" sz="9000" b="1" dirty="0">
                  <a:latin typeface="ＭＳ ゴシック" pitchFamily="49" charset="-128"/>
                  <a:ea typeface="ＭＳ ゴシック" pitchFamily="49" charset="-128"/>
                </a:rPr>
                <a:t>テンプレート：</a:t>
              </a:r>
              <a:r>
                <a:rPr lang="en-US" altLang="ja-JP" sz="9000" b="1" dirty="0">
                  <a:latin typeface="ＭＳ ゴシック" pitchFamily="49" charset="-128"/>
                  <a:ea typeface="ＭＳ ゴシック" pitchFamily="49" charset="-128"/>
                </a:rPr>
                <a:t>A0</a:t>
              </a:r>
            </a:p>
          </p:txBody>
        </p:sp>
        <p:sp>
          <p:nvSpPr>
            <p:cNvPr id="28" name="テキスト ボックス 27"/>
            <p:cNvSpPr txBox="1"/>
            <p:nvPr/>
          </p:nvSpPr>
          <p:spPr>
            <a:xfrm>
              <a:off x="31527588" y="18584442"/>
              <a:ext cx="16200000" cy="5400000"/>
            </a:xfrm>
            <a:prstGeom prst="rect">
              <a:avLst/>
            </a:prstGeom>
            <a:noFill/>
            <a:ln>
              <a:solidFill>
                <a:srgbClr val="FF0000"/>
              </a:solidFill>
            </a:ln>
          </p:spPr>
          <p:txBody>
            <a:bodyPr wrap="square" lIns="0" tIns="648000" rIns="0" bIns="648000" rtlCol="0">
              <a:spAutoFit/>
            </a:bodyPr>
            <a:lstStyle/>
            <a:p>
              <a:pPr algn="ctr"/>
              <a:r>
                <a:rPr lang="ja-JP" altLang="en-US" sz="9000" dirty="0">
                  <a:latin typeface="ＭＳ ゴシック" pitchFamily="49" charset="-128"/>
                  <a:ea typeface="ＭＳ ゴシック" pitchFamily="49" charset="-128"/>
                </a:rPr>
                <a:t>ページ設定</a:t>
              </a:r>
              <a:r>
                <a:rPr lang="en-US" altLang="ja-JP" sz="9000" b="1" baseline="40000" dirty="0">
                  <a:latin typeface="ＭＳ ゴシック" pitchFamily="49" charset="-128"/>
                  <a:ea typeface="ＭＳ ゴシック" pitchFamily="49" charset="-128"/>
                </a:rPr>
                <a:t>※</a:t>
              </a:r>
              <a:endParaRPr lang="en-US" altLang="ja-JP" sz="9000" dirty="0">
                <a:latin typeface="ＭＳ ゴシック" pitchFamily="49" charset="-128"/>
                <a:ea typeface="ＭＳ ゴシック" pitchFamily="49" charset="-128"/>
              </a:endParaRPr>
            </a:p>
            <a:p>
              <a:pPr algn="ctr"/>
              <a:r>
                <a:rPr lang="ja-JP" altLang="en-US" sz="9000" dirty="0">
                  <a:latin typeface="ＭＳ ゴシック" pitchFamily="49" charset="-128"/>
                  <a:ea typeface="ＭＳ ゴシック" pitchFamily="49" charset="-128"/>
                </a:rPr>
                <a:t>幅　  </a:t>
              </a:r>
              <a:r>
                <a:rPr lang="en-US" altLang="ja-JP" sz="9000" dirty="0">
                  <a:latin typeface="ＭＳ ゴシック" pitchFamily="49" charset="-128"/>
                  <a:ea typeface="ＭＳ ゴシック" pitchFamily="49" charset="-128"/>
                </a:rPr>
                <a:t>84.1cm</a:t>
              </a:r>
            </a:p>
            <a:p>
              <a:pPr algn="ctr"/>
              <a:r>
                <a:rPr lang="ja-JP" altLang="en-US" sz="9000" dirty="0">
                  <a:latin typeface="ＭＳ ゴシック" pitchFamily="49" charset="-128"/>
                  <a:ea typeface="ＭＳ ゴシック" pitchFamily="49" charset="-128"/>
                </a:rPr>
                <a:t>高さ </a:t>
              </a:r>
              <a:r>
                <a:rPr lang="en-US" altLang="ja-JP" sz="9000" dirty="0">
                  <a:latin typeface="ＭＳ ゴシック" pitchFamily="49" charset="-128"/>
                  <a:ea typeface="ＭＳ ゴシック" pitchFamily="49" charset="-128"/>
                </a:rPr>
                <a:t>118.9cm</a:t>
              </a:r>
            </a:p>
          </p:txBody>
        </p:sp>
        <p:sp>
          <p:nvSpPr>
            <p:cNvPr id="29" name="テキスト ボックス 28"/>
            <p:cNvSpPr txBox="1"/>
            <p:nvPr/>
          </p:nvSpPr>
          <p:spPr>
            <a:xfrm>
              <a:off x="31527588" y="24716630"/>
              <a:ext cx="17816199" cy="3093154"/>
            </a:xfrm>
            <a:prstGeom prst="rect">
              <a:avLst/>
            </a:prstGeom>
            <a:noFill/>
          </p:spPr>
          <p:txBody>
            <a:bodyPr wrap="square" lIns="0" tIns="0" rIns="0" bIns="0" rtlCol="0">
              <a:spAutoFit/>
            </a:bodyPr>
            <a:lstStyle/>
            <a:p>
              <a:r>
                <a:rPr lang="en-US" altLang="ja-JP" sz="6500" b="1" dirty="0">
                  <a:latin typeface="ＭＳ ゴシック" pitchFamily="49" charset="-128"/>
                  <a:ea typeface="ＭＳ ゴシック" pitchFamily="49" charset="-128"/>
                </a:rPr>
                <a:t>※</a:t>
              </a:r>
              <a:r>
                <a:rPr lang="en-US" altLang="ja-JP" sz="6500" dirty="0">
                  <a:latin typeface="ＭＳ ゴシック" pitchFamily="49" charset="-128"/>
                  <a:ea typeface="ＭＳ ゴシック" pitchFamily="49" charset="-128"/>
                </a:rPr>
                <a:t>PowerPoint</a:t>
              </a:r>
              <a:r>
                <a:rPr lang="ja-JP" altLang="en-US" sz="6500" dirty="0">
                  <a:latin typeface="ＭＳ ゴシック" pitchFamily="49" charset="-128"/>
                  <a:ea typeface="ＭＳ ゴシック" pitchFamily="49" charset="-128"/>
                </a:rPr>
                <a:t>のバージョンによっては数値に</a:t>
              </a:r>
              <a:endParaRPr lang="en-US" altLang="ja-JP" sz="6500" dirty="0">
                <a:latin typeface="ＭＳ ゴシック" pitchFamily="49" charset="-128"/>
                <a:ea typeface="ＭＳ ゴシック" pitchFamily="49" charset="-128"/>
              </a:endParaRPr>
            </a:p>
            <a:p>
              <a:r>
                <a:rPr lang="ja-JP" altLang="en-US" sz="6500" dirty="0">
                  <a:latin typeface="ＭＳ ゴシック" pitchFamily="49" charset="-128"/>
                  <a:ea typeface="ＭＳ ゴシック" pitchFamily="49" charset="-128"/>
                </a:rPr>
                <a:t>　若干誤差が生じている場合がありますが、</a:t>
              </a:r>
              <a:endParaRPr lang="en-US" altLang="ja-JP" sz="6500" dirty="0">
                <a:latin typeface="ＭＳ ゴシック" pitchFamily="49" charset="-128"/>
                <a:ea typeface="ＭＳ ゴシック" pitchFamily="49" charset="-128"/>
              </a:endParaRPr>
            </a:p>
            <a:p>
              <a:r>
                <a:rPr lang="ja-JP" altLang="en-US" sz="6500" dirty="0">
                  <a:latin typeface="ＭＳ ゴシック" pitchFamily="49" charset="-128"/>
                  <a:ea typeface="ＭＳ ゴシック" pitchFamily="49" charset="-128"/>
                </a:rPr>
                <a:t>　そのまま作成いただいて問題ございません。</a:t>
              </a:r>
              <a:endParaRPr lang="en-US" altLang="ja-JP" sz="6500" dirty="0">
                <a:latin typeface="ＭＳ ゴシック" pitchFamily="49" charset="-128"/>
                <a:ea typeface="ＭＳ ゴシック" pitchFamily="49" charset="-128"/>
              </a:endParaRPr>
            </a:p>
          </p:txBody>
        </p:sp>
      </p:grpSp>
      <p:sp>
        <p:nvSpPr>
          <p:cNvPr id="8" name="正方形/長方形 7"/>
          <p:cNvSpPr/>
          <p:nvPr/>
        </p:nvSpPr>
        <p:spPr>
          <a:xfrm>
            <a:off x="31527588" y="25218713"/>
            <a:ext cx="7200000" cy="7200000"/>
          </a:xfrm>
          <a:prstGeom prst="rect">
            <a:avLst/>
          </a:prstGeom>
          <a:noFill/>
          <a:ln w="31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9" name="正方形/長方形 8"/>
          <p:cNvSpPr/>
          <p:nvPr/>
        </p:nvSpPr>
        <p:spPr>
          <a:xfrm>
            <a:off x="39046643" y="27092894"/>
            <a:ext cx="11521280" cy="4093428"/>
          </a:xfrm>
          <a:prstGeom prst="rect">
            <a:avLst/>
          </a:prstGeom>
        </p:spPr>
        <p:txBody>
          <a:bodyPr wrap="square">
            <a:spAutoFit/>
          </a:bodyPr>
          <a:lstStyle/>
          <a:p>
            <a:r>
              <a:rPr lang="ja-JP" altLang="en-US" sz="6500" b="1" dirty="0">
                <a:latin typeface="ＭＳ ゴシック" pitchFamily="49" charset="-128"/>
                <a:ea typeface="ＭＳ ゴシック" pitchFamily="49" charset="-128"/>
              </a:rPr>
              <a:t>ご参考）</a:t>
            </a:r>
            <a:endParaRPr lang="en-US" altLang="ja-JP" sz="6500" b="1" dirty="0">
              <a:latin typeface="ＭＳ ゴシック" pitchFamily="49" charset="-128"/>
              <a:ea typeface="ＭＳ ゴシック" pitchFamily="49" charset="-128"/>
            </a:endParaRPr>
          </a:p>
          <a:p>
            <a:r>
              <a:rPr lang="ja-JP" altLang="en-US" sz="6500" dirty="0">
                <a:latin typeface="ＭＳ ゴシック" pitchFamily="49" charset="-128"/>
                <a:ea typeface="ＭＳ ゴシック" pitchFamily="49" charset="-128"/>
              </a:rPr>
              <a:t>演題番号スペースを設ける</a:t>
            </a:r>
            <a:endParaRPr lang="en-US" altLang="ja-JP" sz="6500" dirty="0">
              <a:latin typeface="ＭＳ ゴシック" pitchFamily="49" charset="-128"/>
              <a:ea typeface="ＭＳ ゴシック" pitchFamily="49" charset="-128"/>
            </a:endParaRPr>
          </a:p>
          <a:p>
            <a:r>
              <a:rPr lang="ja-JP" altLang="en-US" sz="6500" dirty="0">
                <a:latin typeface="ＭＳ ゴシック" pitchFamily="49" charset="-128"/>
                <a:ea typeface="ＭＳ ゴシック" pitchFamily="49" charset="-128"/>
              </a:rPr>
              <a:t>場合に、サイズの目安として</a:t>
            </a:r>
            <a:endParaRPr lang="en-US" altLang="ja-JP" sz="6500" dirty="0">
              <a:latin typeface="ＭＳ ゴシック" pitchFamily="49" charset="-128"/>
              <a:ea typeface="ＭＳ ゴシック" pitchFamily="49" charset="-128"/>
            </a:endParaRPr>
          </a:p>
          <a:p>
            <a:r>
              <a:rPr lang="ja-JP" altLang="en-US" sz="6500" dirty="0">
                <a:latin typeface="ＭＳ ゴシック" pitchFamily="49" charset="-128"/>
                <a:ea typeface="ＭＳ ゴシック" pitchFamily="49" charset="-128"/>
              </a:rPr>
              <a:t>ご利用ください。</a:t>
            </a:r>
            <a:endParaRPr lang="en-US" altLang="ja-JP" sz="6500" dirty="0">
              <a:latin typeface="ＭＳ ゴシック" pitchFamily="49" charset="-128"/>
              <a:ea typeface="ＭＳ ゴシック" pitchFamily="49" charset="-128"/>
            </a:endParaRPr>
          </a:p>
        </p:txBody>
      </p:sp>
      <p:sp>
        <p:nvSpPr>
          <p:cNvPr id="10" name="正方形/長方形 9"/>
          <p:cNvSpPr/>
          <p:nvPr/>
        </p:nvSpPr>
        <p:spPr>
          <a:xfrm>
            <a:off x="32326788" y="28299607"/>
            <a:ext cx="5601600" cy="1169551"/>
          </a:xfrm>
          <a:prstGeom prst="rect">
            <a:avLst/>
          </a:prstGeom>
        </p:spPr>
        <p:txBody>
          <a:bodyPr>
            <a:spAutoFit/>
          </a:bodyPr>
          <a:lstStyle/>
          <a:p>
            <a:pPr algn="ctr"/>
            <a:r>
              <a:rPr lang="en-US" altLang="ja-JP" sz="7000" dirty="0">
                <a:latin typeface="ＭＳ ゴシック" pitchFamily="49" charset="-128"/>
                <a:ea typeface="ＭＳ ゴシック" pitchFamily="49" charset="-128"/>
              </a:rPr>
              <a:t>20×20cm</a:t>
            </a:r>
          </a:p>
        </p:txBody>
      </p:sp>
      <p:sp>
        <p:nvSpPr>
          <p:cNvPr id="12" name="タイトル 1"/>
          <p:cNvSpPr>
            <a:spLocks noGrp="1"/>
          </p:cNvSpPr>
          <p:nvPr>
            <p:ph type="title"/>
          </p:nvPr>
        </p:nvSpPr>
        <p:spPr>
          <a:xfrm>
            <a:off x="0" y="-59207"/>
            <a:ext cx="30276000" cy="5699483"/>
          </a:xfrm>
          <a:solidFill>
            <a:schemeClr val="tx2">
              <a:lumMod val="60000"/>
              <a:lumOff val="40000"/>
            </a:schemeClr>
          </a:solidFill>
          <a:ln>
            <a:solidFill>
              <a:schemeClr val="tx2">
                <a:lumMod val="60000"/>
                <a:lumOff val="40000"/>
              </a:schemeClr>
            </a:solidFill>
          </a:ln>
        </p:spPr>
        <p:txBody>
          <a:bodyPr>
            <a:normAutofit/>
          </a:bodyPr>
          <a:lstStyle/>
          <a:p>
            <a:pPr>
              <a:lnSpc>
                <a:spcPct val="150000"/>
              </a:lnSpc>
            </a:pPr>
            <a:r>
              <a:rPr lang="ja-JP" altLang="en-US" sz="9600" b="1" dirty="0">
                <a:solidFill>
                  <a:schemeClr val="bg1"/>
                </a:solidFill>
              </a:rPr>
              <a:t>情報通信プロジェクト実験：マルチメディア情報検索</a:t>
            </a:r>
            <a:br>
              <a:rPr lang="en-US" altLang="ja-JP" sz="9600" b="1" dirty="0">
                <a:solidFill>
                  <a:schemeClr val="bg1"/>
                </a:solidFill>
              </a:rPr>
            </a:br>
            <a:r>
              <a:rPr lang="en-US" altLang="ja-JP" sz="4000" b="1" dirty="0">
                <a:solidFill>
                  <a:schemeClr val="bg1"/>
                </a:solidFill>
              </a:rPr>
              <a:t>14173028 </a:t>
            </a:r>
            <a:r>
              <a:rPr lang="ja-JP" altLang="en-US" sz="4000" b="1" dirty="0">
                <a:solidFill>
                  <a:schemeClr val="bg1"/>
                </a:solidFill>
              </a:rPr>
              <a:t>黒田紘司　　</a:t>
            </a:r>
            <a:r>
              <a:rPr lang="en-US" altLang="ja-JP" sz="4000" b="1" dirty="0">
                <a:solidFill>
                  <a:schemeClr val="bg1"/>
                </a:solidFill>
              </a:rPr>
              <a:t> 14173048</a:t>
            </a:r>
            <a:r>
              <a:rPr lang="ja-JP" altLang="en-US" sz="4000" b="1" dirty="0">
                <a:solidFill>
                  <a:schemeClr val="bg1"/>
                </a:solidFill>
              </a:rPr>
              <a:t>　齋藤宏行　</a:t>
            </a:r>
            <a:r>
              <a:rPr lang="en-US" altLang="ja-JP" sz="4000" b="1" dirty="0">
                <a:solidFill>
                  <a:schemeClr val="bg1"/>
                </a:solidFill>
              </a:rPr>
              <a:t> 14173079</a:t>
            </a:r>
            <a:r>
              <a:rPr lang="ja-JP" altLang="en-US" sz="4000" b="1" dirty="0">
                <a:solidFill>
                  <a:schemeClr val="bg1"/>
                </a:solidFill>
              </a:rPr>
              <a:t>　山本豊　</a:t>
            </a:r>
            <a:r>
              <a:rPr lang="en-US" altLang="ja-JP" sz="4000" b="1" dirty="0">
                <a:solidFill>
                  <a:schemeClr val="bg1"/>
                </a:solidFill>
              </a:rPr>
              <a:t>14173086</a:t>
            </a:r>
            <a:r>
              <a:rPr lang="ja-JP" altLang="en-US" sz="4000" b="1" dirty="0">
                <a:solidFill>
                  <a:schemeClr val="bg1"/>
                </a:solidFill>
              </a:rPr>
              <a:t>　河村綾菜</a:t>
            </a:r>
            <a:endParaRPr kumimoji="1" lang="ja-JP" altLang="en-US" sz="4000" b="1" dirty="0">
              <a:solidFill>
                <a:schemeClr val="bg1"/>
              </a:solidFill>
            </a:endParaRPr>
          </a:p>
        </p:txBody>
      </p:sp>
      <p:graphicFrame>
        <p:nvGraphicFramePr>
          <p:cNvPr id="13" name="コンテンツ プレースホルダー 7"/>
          <p:cNvGraphicFramePr>
            <a:graphicFrameLocks noGrp="1"/>
          </p:cNvGraphicFramePr>
          <p:nvPr>
            <p:ph idx="1"/>
            <p:extLst>
              <p:ext uri="{D42A27DB-BD31-4B8C-83A1-F6EECF244321}">
                <p14:modId xmlns:p14="http://schemas.microsoft.com/office/powerpoint/2010/main" val="2588117247"/>
              </p:ext>
            </p:extLst>
          </p:nvPr>
        </p:nvGraphicFramePr>
        <p:xfrm>
          <a:off x="2180140" y="9324369"/>
          <a:ext cx="11290548" cy="58580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6" name="直線コネクタ 5"/>
          <p:cNvCxnSpPr/>
          <p:nvPr/>
        </p:nvCxnSpPr>
        <p:spPr>
          <a:xfrm>
            <a:off x="15139987" y="8640000"/>
            <a:ext cx="0" cy="3416400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8" name="コンテンツ プレースホルダー 3"/>
          <p:cNvGraphicFramePr>
            <a:graphicFrameLocks/>
          </p:cNvGraphicFramePr>
          <p:nvPr>
            <p:extLst>
              <p:ext uri="{D42A27DB-BD31-4B8C-83A1-F6EECF244321}">
                <p14:modId xmlns:p14="http://schemas.microsoft.com/office/powerpoint/2010/main" val="3639646701"/>
              </p:ext>
            </p:extLst>
          </p:nvPr>
        </p:nvGraphicFramePr>
        <p:xfrm>
          <a:off x="907641" y="16316715"/>
          <a:ext cx="12267681" cy="516909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3" name="タイトル 1"/>
          <p:cNvSpPr txBox="1">
            <a:spLocks/>
          </p:cNvSpPr>
          <p:nvPr/>
        </p:nvSpPr>
        <p:spPr>
          <a:xfrm>
            <a:off x="665659" y="27000000"/>
            <a:ext cx="7560000" cy="2520000"/>
          </a:xfrm>
          <a:prstGeom prst="rect">
            <a:avLst/>
          </a:prstGeom>
        </p:spPr>
        <p:txBody>
          <a:bodyPr vert="horz" lIns="366856" tIns="183430" rIns="366856" bIns="183430" rtlCol="0" anchor="ctr">
            <a:normAutofit fontScale="40000" lnSpcReduction="20000"/>
          </a:bodyPr>
          <a:lstStyle>
            <a:lvl1pPr algn="ctr" defTabSz="3668569" rtl="0" eaLnBrk="1" latinLnBrk="0" hangingPunct="1">
              <a:spcBef>
                <a:spcPct val="0"/>
              </a:spcBef>
              <a:buNone/>
              <a:defRPr kumimoji="1" sz="17600" kern="1200">
                <a:solidFill>
                  <a:schemeClr val="tx1"/>
                </a:solidFill>
                <a:latin typeface="+mj-lt"/>
                <a:ea typeface="+mj-ea"/>
                <a:cs typeface="+mj-cs"/>
              </a:defRPr>
            </a:lvl1pPr>
          </a:lstStyle>
          <a:p>
            <a:r>
              <a:rPr lang="ja-JP" altLang="en-US" sz="11500" dirty="0">
                <a:solidFill>
                  <a:schemeClr val="accent1"/>
                </a:solidFill>
              </a:rPr>
              <a:t>モザイク</a:t>
            </a:r>
            <a:endParaRPr lang="en-US" altLang="ja-JP" sz="11500" dirty="0">
              <a:solidFill>
                <a:schemeClr val="accent1"/>
              </a:solidFill>
            </a:endParaRPr>
          </a:p>
          <a:p>
            <a:endParaRPr lang="en-US" altLang="ja-JP" sz="6600" dirty="0">
              <a:solidFill>
                <a:schemeClr val="accent1"/>
              </a:solidFill>
            </a:endParaRPr>
          </a:p>
          <a:p>
            <a:r>
              <a:rPr lang="ja-JP" altLang="en-US" sz="7200" dirty="0">
                <a:solidFill>
                  <a:schemeClr val="accent1"/>
                </a:solidFill>
              </a:rPr>
              <a:t>画像をブロックに分割して平均化することによってノイズや照明変動を除去する</a:t>
            </a:r>
          </a:p>
        </p:txBody>
      </p:sp>
      <p:graphicFrame>
        <p:nvGraphicFramePr>
          <p:cNvPr id="24" name="コンテンツ プレースホルダー 4"/>
          <p:cNvGraphicFramePr>
            <a:graphicFrameLocks/>
          </p:cNvGraphicFramePr>
          <p:nvPr>
            <p:extLst>
              <p:ext uri="{D42A27DB-BD31-4B8C-83A1-F6EECF244321}">
                <p14:modId xmlns:p14="http://schemas.microsoft.com/office/powerpoint/2010/main" val="2280828596"/>
              </p:ext>
            </p:extLst>
          </p:nvPr>
        </p:nvGraphicFramePr>
        <p:xfrm>
          <a:off x="1072468" y="28800000"/>
          <a:ext cx="5400000" cy="36000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5" name="タイトル 1"/>
          <p:cNvSpPr txBox="1">
            <a:spLocks/>
          </p:cNvSpPr>
          <p:nvPr/>
        </p:nvSpPr>
        <p:spPr>
          <a:xfrm>
            <a:off x="7920000" y="27000000"/>
            <a:ext cx="7560000" cy="2520000"/>
          </a:xfrm>
          <a:prstGeom prst="rect">
            <a:avLst/>
          </a:prstGeom>
        </p:spPr>
        <p:txBody>
          <a:bodyPr vert="horz" lIns="366856" tIns="183430" rIns="366856" bIns="183430" rtlCol="0" anchor="ctr">
            <a:normAutofit/>
          </a:bodyPr>
          <a:lstStyle>
            <a:lvl1pPr algn="ctr" defTabSz="3668569" rtl="0" eaLnBrk="1" latinLnBrk="0" hangingPunct="1">
              <a:spcBef>
                <a:spcPct val="0"/>
              </a:spcBef>
              <a:buNone/>
              <a:defRPr kumimoji="1" sz="17600" kern="1200">
                <a:solidFill>
                  <a:schemeClr val="tx1"/>
                </a:solidFill>
                <a:latin typeface="+mj-lt"/>
                <a:ea typeface="+mj-ea"/>
                <a:cs typeface="+mj-cs"/>
              </a:defRPr>
            </a:lvl1pPr>
          </a:lstStyle>
          <a:p>
            <a:r>
              <a:rPr lang="ja-JP" altLang="en-US" sz="4600" dirty="0">
                <a:solidFill>
                  <a:schemeClr val="accent1"/>
                </a:solidFill>
              </a:rPr>
              <a:t>エッジ検出</a:t>
            </a:r>
            <a:endParaRPr lang="en-US" altLang="ja-JP" sz="4600" dirty="0">
              <a:solidFill>
                <a:schemeClr val="accent1"/>
              </a:solidFill>
            </a:endParaRPr>
          </a:p>
          <a:p>
            <a:endParaRPr lang="en-US" altLang="ja-JP" sz="2600" dirty="0">
              <a:solidFill>
                <a:schemeClr val="accent1"/>
              </a:solidFill>
            </a:endParaRPr>
          </a:p>
          <a:p>
            <a:r>
              <a:rPr lang="ja-JP" altLang="en-US" sz="2600" dirty="0">
                <a:solidFill>
                  <a:schemeClr val="accent1"/>
                </a:solidFill>
              </a:rPr>
              <a:t>エッジ検出を施すことで画像の輪郭を取り出す</a:t>
            </a:r>
          </a:p>
        </p:txBody>
      </p:sp>
      <p:graphicFrame>
        <p:nvGraphicFramePr>
          <p:cNvPr id="26" name="コンテンツ プレースホルダー 4"/>
          <p:cNvGraphicFramePr>
            <a:graphicFrameLocks/>
          </p:cNvGraphicFramePr>
          <p:nvPr>
            <p:extLst>
              <p:ext uri="{D42A27DB-BD31-4B8C-83A1-F6EECF244321}">
                <p14:modId xmlns:p14="http://schemas.microsoft.com/office/powerpoint/2010/main" val="73793626"/>
              </p:ext>
            </p:extLst>
          </p:nvPr>
        </p:nvGraphicFramePr>
        <p:xfrm>
          <a:off x="8859803" y="28800000"/>
          <a:ext cx="5400000" cy="360000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19" name="タイトル 1"/>
          <p:cNvSpPr txBox="1">
            <a:spLocks/>
          </p:cNvSpPr>
          <p:nvPr/>
        </p:nvSpPr>
        <p:spPr>
          <a:xfrm>
            <a:off x="0" y="34200000"/>
            <a:ext cx="7560000" cy="25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1" lang="ja-JP" altLang="en-US" sz="4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rPr>
              <a:t>ヒストグラム</a:t>
            </a:r>
            <a:br>
              <a:rPr kumimoji="1" lang="en-US" altLang="ja-JP" sz="6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rPr>
            </a:br>
            <a:endParaRPr kumimoji="1" lang="en-US" altLang="ja-JP" sz="2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1" lang="ja-JP" altLang="en-US" sz="2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rPr>
              <a:t>画像の輝度値の分布を視覚的に表す</a:t>
            </a:r>
            <a:br>
              <a:rPr kumimoji="1" lang="en-US" altLang="ja-JP" sz="2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rPr>
            </a:br>
            <a:endParaRPr kumimoji="1" lang="ja-JP" altLang="en-US" sz="2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endParaRPr>
          </a:p>
        </p:txBody>
      </p:sp>
      <p:graphicFrame>
        <p:nvGraphicFramePr>
          <p:cNvPr id="20" name="コンテンツ プレースホルダー 4"/>
          <p:cNvGraphicFramePr>
            <a:graphicFrameLocks/>
          </p:cNvGraphicFramePr>
          <p:nvPr>
            <p:extLst>
              <p:ext uri="{D42A27DB-BD31-4B8C-83A1-F6EECF244321}">
                <p14:modId xmlns:p14="http://schemas.microsoft.com/office/powerpoint/2010/main" val="726700182"/>
              </p:ext>
            </p:extLst>
          </p:nvPr>
        </p:nvGraphicFramePr>
        <p:xfrm>
          <a:off x="972000" y="36000000"/>
          <a:ext cx="5400000" cy="360000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sp>
        <p:nvSpPr>
          <p:cNvPr id="22" name="タイトル 1"/>
          <p:cNvSpPr txBox="1">
            <a:spLocks/>
          </p:cNvSpPr>
          <p:nvPr/>
        </p:nvSpPr>
        <p:spPr>
          <a:xfrm>
            <a:off x="7560000" y="34200000"/>
            <a:ext cx="7560000" cy="252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1" lang="ja-JP" altLang="en-US" sz="50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rPr>
              <a:t>空間周波数成分</a:t>
            </a:r>
            <a:br>
              <a:rPr kumimoji="1" lang="en-US" altLang="ja-JP" sz="2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rPr>
            </a:br>
            <a:endParaRPr kumimoji="1" lang="en-US" altLang="ja-JP" sz="2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1" lang="ja-JP" altLang="en-US" sz="2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rPr>
              <a:t>画像のエネルギーは低域成分に集中している</a:t>
            </a:r>
            <a:br>
              <a:rPr kumimoji="1" lang="en-US" altLang="ja-JP" sz="2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rPr>
            </a:br>
            <a:r>
              <a:rPr kumimoji="1" lang="en-US" altLang="ja-JP" sz="2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rPr>
              <a:t>2</a:t>
            </a:r>
            <a:r>
              <a:rPr kumimoji="1" lang="ja-JP" altLang="en-US" sz="2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rPr>
              <a:t>次元離散コサイン変換を用いて画像のスペクトルを計算し、スペクトルから低周波成分を抽出</a:t>
            </a:r>
            <a:endParaRPr kumimoji="1" lang="en-US" altLang="ja-JP" sz="2600" b="0" i="0" u="none" strike="noStrike" kern="1200" cap="none" spc="0" normalizeH="0" baseline="0" noProof="0" dirty="0">
              <a:ln>
                <a:noFill/>
              </a:ln>
              <a:solidFill>
                <a:schemeClr val="accent1"/>
              </a:solidFill>
              <a:effectLst/>
              <a:uLnTx/>
              <a:uFillTx/>
              <a:latin typeface="Calibri Light" panose="020F0302020204030204"/>
              <a:ea typeface="ＭＳ Ｐゴシック" panose="020B0600070205080204" pitchFamily="50" charset="-128"/>
              <a:cs typeface="+mj-cs"/>
            </a:endParaRPr>
          </a:p>
        </p:txBody>
      </p:sp>
      <p:graphicFrame>
        <p:nvGraphicFramePr>
          <p:cNvPr id="30" name="コンテンツ プレースホルダー 4"/>
          <p:cNvGraphicFramePr>
            <a:graphicFrameLocks/>
          </p:cNvGraphicFramePr>
          <p:nvPr>
            <p:extLst>
              <p:ext uri="{D42A27DB-BD31-4B8C-83A1-F6EECF244321}">
                <p14:modId xmlns:p14="http://schemas.microsoft.com/office/powerpoint/2010/main" val="1692226181"/>
              </p:ext>
            </p:extLst>
          </p:nvPr>
        </p:nvGraphicFramePr>
        <p:xfrm>
          <a:off x="8998452" y="36000000"/>
          <a:ext cx="5400000" cy="36000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grpSp>
        <p:nvGrpSpPr>
          <p:cNvPr id="38" name="グループ化 37"/>
          <p:cNvGrpSpPr/>
          <p:nvPr/>
        </p:nvGrpSpPr>
        <p:grpSpPr>
          <a:xfrm>
            <a:off x="16200000" y="10800000"/>
            <a:ext cx="6480000" cy="4097451"/>
            <a:chOff x="1403350" y="921435"/>
            <a:chExt cx="6375400" cy="2907151"/>
          </a:xfrm>
        </p:grpSpPr>
        <p:grpSp>
          <p:nvGrpSpPr>
            <p:cNvPr id="39" name="グループ化 38"/>
            <p:cNvGrpSpPr/>
            <p:nvPr/>
          </p:nvGrpSpPr>
          <p:grpSpPr>
            <a:xfrm>
              <a:off x="1403350" y="921435"/>
              <a:ext cx="6375400" cy="2907151"/>
              <a:chOff x="400050" y="972235"/>
              <a:chExt cx="6375400" cy="2907151"/>
            </a:xfrm>
          </p:grpSpPr>
          <p:sp>
            <p:nvSpPr>
              <p:cNvPr id="41" name="正方形/長方形 40"/>
              <p:cNvSpPr/>
              <p:nvPr/>
            </p:nvSpPr>
            <p:spPr>
              <a:xfrm>
                <a:off x="400050" y="972235"/>
                <a:ext cx="6375400" cy="268592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chemeClr val="accent1"/>
                    </a:solidFill>
                    <a:effectLst/>
                    <a:uLnTx/>
                    <a:uFillTx/>
                  </a:rPr>
                  <a:t>単純マッチング</a:t>
                </a:r>
                <a:r>
                  <a:rPr kumimoji="0" lang="ja-JP" altLang="en-US" sz="1800" b="0" i="0" u="none" strike="noStrike" kern="0" cap="none" spc="0" normalizeH="0" baseline="0" noProof="0" dirty="0">
                    <a:ln>
                      <a:noFill/>
                    </a:ln>
                    <a:solidFill>
                      <a:schemeClr val="accent1"/>
                    </a:solidFill>
                    <a:effectLst/>
                    <a:uLnTx/>
                    <a:uFillTx/>
                  </a:rPr>
                  <a:t>　　</a:t>
                </a:r>
                <a:endParaRPr kumimoji="0" lang="en-US" altLang="ja-JP" sz="1800" b="0" i="0" u="none" strike="noStrike" kern="0" cap="none" spc="0" normalizeH="0" baseline="0" noProof="0" dirty="0">
                  <a:ln>
                    <a:noFill/>
                  </a:ln>
                  <a:solidFill>
                    <a:schemeClr val="accent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chemeClr val="accent1"/>
                    </a:solidFill>
                    <a:effectLst/>
                    <a:uLnTx/>
                    <a:uFillTx/>
                  </a:rPr>
                  <a:t>　　　　　　　　　　　　</a:t>
                </a:r>
                <a:endParaRPr kumimoji="0" lang="en-US" altLang="ja-JP" sz="1800" b="0" i="0" u="none" strike="noStrike" kern="0" cap="none" spc="0" normalizeH="0" baseline="0" noProof="0" dirty="0">
                  <a:ln>
                    <a:noFill/>
                  </a:ln>
                  <a:solidFill>
                    <a:schemeClr val="accent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chemeClr val="accent1"/>
                    </a:solidFill>
                    <a:effectLst/>
                    <a:uLnTx/>
                    <a:uFillTx/>
                  </a:rPr>
                  <a:t>二つの画像をピクセルごとに比較し、二乗誤差を計算する</a:t>
                </a:r>
                <a:endParaRPr kumimoji="0" lang="en-US" altLang="ja-JP" sz="1800" b="0" i="0" u="none" strike="noStrike" kern="0" cap="none" spc="0" normalizeH="0" baseline="0" noProof="0" dirty="0">
                  <a:ln>
                    <a:noFill/>
                  </a:ln>
                  <a:solidFill>
                    <a:schemeClr val="accent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chemeClr val="accent1"/>
                    </a:solidFill>
                    <a:effectLst/>
                    <a:uLnTx/>
                    <a:uFillTx/>
                  </a:rPr>
                  <a:t>それをデータベースにあるすべての画像に対して行い、最も二乗誤差が小さい人物を識別結果とする</a:t>
                </a:r>
                <a:endParaRPr kumimoji="0" lang="en-US" altLang="ja-JP" sz="1800" b="0" i="0" u="none" strike="noStrike" kern="0" cap="none" spc="0" normalizeH="0" baseline="0" noProof="0" dirty="0">
                  <a:ln>
                    <a:noFill/>
                  </a:ln>
                  <a:solidFill>
                    <a:schemeClr val="accent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dirty="0">
                  <a:ln>
                    <a:noFill/>
                  </a:ln>
                  <a:solidFill>
                    <a:prstClr val="black"/>
                  </a:solidFill>
                  <a:effectLst/>
                  <a:uLnTx/>
                  <a:uFillTx/>
                </a:endParaRPr>
              </a:p>
            </p:txBody>
          </p:sp>
          <p:pic>
            <p:nvPicPr>
              <p:cNvPr id="42" name="図 4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079501" y="2451100"/>
                <a:ext cx="1917699" cy="1428286"/>
              </a:xfrm>
              <a:prstGeom prst="rect">
                <a:avLst/>
              </a:prstGeom>
            </p:spPr>
          </p:pic>
          <p:pic>
            <p:nvPicPr>
              <p:cNvPr id="43" name="図 42"/>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108451" y="2451099"/>
                <a:ext cx="1917699" cy="1428287"/>
              </a:xfrm>
              <a:prstGeom prst="rect">
                <a:avLst/>
              </a:prstGeom>
            </p:spPr>
          </p:pic>
          <p:cxnSp>
            <p:nvCxnSpPr>
              <p:cNvPr id="44" name="直線矢印コネクタ 43"/>
              <p:cNvCxnSpPr/>
              <p:nvPr/>
            </p:nvCxnSpPr>
            <p:spPr>
              <a:xfrm>
                <a:off x="3238500" y="3238500"/>
                <a:ext cx="698500" cy="0"/>
              </a:xfrm>
              <a:prstGeom prst="straightConnector1">
                <a:avLst/>
              </a:prstGeom>
              <a:noFill/>
              <a:ln w="19050" cap="flat" cmpd="sng" algn="ctr">
                <a:solidFill>
                  <a:srgbClr val="5B9BD5"/>
                </a:solidFill>
                <a:prstDash val="solid"/>
                <a:miter lim="800000"/>
                <a:headEnd type="triangle"/>
                <a:tailEnd type="triangle"/>
              </a:ln>
              <a:effectLst/>
            </p:spPr>
          </p:cxnSp>
        </p:grpSp>
        <p:sp>
          <p:nvSpPr>
            <p:cNvPr id="40" name="テキスト ボックス 39"/>
            <p:cNvSpPr txBox="1"/>
            <p:nvPr/>
          </p:nvSpPr>
          <p:spPr>
            <a:xfrm>
              <a:off x="4121150" y="3175000"/>
              <a:ext cx="939800"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5B9BD5"/>
                  </a:solidFill>
                  <a:effectLst/>
                  <a:uLnTx/>
                  <a:uFillTx/>
                </a:rPr>
                <a:t>画素ごとに比較</a:t>
              </a:r>
            </a:p>
          </p:txBody>
        </p:sp>
      </p:grpSp>
      <p:grpSp>
        <p:nvGrpSpPr>
          <p:cNvPr id="45" name="グループ化 44"/>
          <p:cNvGrpSpPr/>
          <p:nvPr/>
        </p:nvGrpSpPr>
        <p:grpSpPr>
          <a:xfrm>
            <a:off x="23400000" y="10800000"/>
            <a:ext cx="6480000" cy="4320000"/>
            <a:chOff x="1155700" y="883335"/>
            <a:chExt cx="6426200" cy="3644214"/>
          </a:xfrm>
        </p:grpSpPr>
        <p:sp>
          <p:nvSpPr>
            <p:cNvPr id="46" name="正方形/長方形 45"/>
            <p:cNvSpPr/>
            <p:nvPr/>
          </p:nvSpPr>
          <p:spPr>
            <a:xfrm>
              <a:off x="1155700" y="883335"/>
              <a:ext cx="6426200" cy="212365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chemeClr val="accent1"/>
                  </a:solidFill>
                  <a:effectLst/>
                  <a:uLnTx/>
                  <a:uFillTx/>
                </a:rPr>
                <a:t>位相限定相関法</a:t>
              </a:r>
              <a:r>
                <a:rPr kumimoji="0" lang="en-US" altLang="ja-JP" sz="2400" b="1" i="0" u="none" strike="noStrike" kern="0" cap="none" spc="0" normalizeH="0" baseline="0" noProof="0" dirty="0">
                  <a:ln>
                    <a:noFill/>
                  </a:ln>
                  <a:solidFill>
                    <a:schemeClr val="accent1"/>
                  </a:solidFill>
                  <a:effectLst/>
                  <a:uLnTx/>
                  <a:uFillTx/>
                </a:rPr>
                <a:t>(POC)</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2400" b="1" i="0" u="none" strike="noStrike" kern="0" cap="none" spc="0" normalizeH="0" baseline="0" noProof="0" dirty="0">
                <a:ln>
                  <a:noFill/>
                </a:ln>
                <a:solidFill>
                  <a:schemeClr val="accent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chemeClr val="accent1"/>
                  </a:solidFill>
                  <a:effectLst/>
                  <a:uLnTx/>
                  <a:uFillTx/>
                </a:rPr>
                <a:t>画像の合成位相スペクトルの逆フーリエ変換から相関を求める</a:t>
              </a:r>
              <a:endParaRPr kumimoji="0" lang="en-US" altLang="ja-JP" sz="1800" b="0" i="0" u="none" strike="noStrike" kern="0" cap="none" spc="0" normalizeH="0" baseline="0" noProof="0" dirty="0">
                <a:ln>
                  <a:noFill/>
                </a:ln>
                <a:solidFill>
                  <a:schemeClr val="accent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chemeClr val="accent1"/>
                  </a:solidFill>
                  <a:effectLst/>
                  <a:uLnTx/>
                  <a:uFillTx/>
                </a:rPr>
                <a:t>データベースのすべての画像に対して行い最も相関が高い人物を識別結果とする</a:t>
              </a:r>
              <a:endParaRPr kumimoji="0" lang="en-US" altLang="ja-JP" sz="1800" b="0" i="0" u="none" strike="noStrike" kern="0" cap="none" spc="0" normalizeH="0" baseline="0" noProof="0" dirty="0">
                <a:ln>
                  <a:noFill/>
                </a:ln>
                <a:solidFill>
                  <a:schemeClr val="accent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18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endParaRPr>
            </a:p>
          </p:txBody>
        </p:sp>
        <p:pic>
          <p:nvPicPr>
            <p:cNvPr id="47" name="図 4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544662" y="2249620"/>
              <a:ext cx="3037238" cy="2277929"/>
            </a:xfrm>
            <a:prstGeom prst="rect">
              <a:avLst/>
            </a:prstGeom>
          </p:spPr>
        </p:pic>
        <p:pic>
          <p:nvPicPr>
            <p:cNvPr id="48" name="図 47"/>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497360" y="2249620"/>
              <a:ext cx="1206771" cy="898793"/>
            </a:xfrm>
            <a:prstGeom prst="rect">
              <a:avLst/>
            </a:prstGeom>
          </p:spPr>
        </p:pic>
        <p:pic>
          <p:nvPicPr>
            <p:cNvPr id="49" name="図 4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510060" y="3317874"/>
              <a:ext cx="1206771" cy="898793"/>
            </a:xfrm>
            <a:prstGeom prst="rect">
              <a:avLst/>
            </a:prstGeom>
          </p:spPr>
        </p:pic>
        <p:sp>
          <p:nvSpPr>
            <p:cNvPr id="50" name="テキスト ボックス 49"/>
            <p:cNvSpPr txBox="1"/>
            <p:nvPr/>
          </p:nvSpPr>
          <p:spPr>
            <a:xfrm>
              <a:off x="3045791" y="3074773"/>
              <a:ext cx="1335709" cy="38944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chemeClr val="accent1"/>
                  </a:solidFill>
                  <a:effectLst/>
                  <a:uLnTx/>
                  <a:uFillTx/>
                </a:rPr>
                <a:t>二つの画像の</a:t>
              </a:r>
              <a:r>
                <a:rPr kumimoji="0" lang="en-US" altLang="ja-JP" sz="1200" b="0" i="0" u="none" strike="noStrike" kern="0" cap="none" spc="0" normalizeH="0" baseline="0" noProof="0" dirty="0">
                  <a:ln>
                    <a:noFill/>
                  </a:ln>
                  <a:solidFill>
                    <a:schemeClr val="accent1"/>
                  </a:solidFill>
                  <a:effectLst/>
                  <a:uLnTx/>
                  <a:uFillTx/>
                </a:rPr>
                <a:t>POC</a:t>
              </a:r>
              <a:r>
                <a:rPr kumimoji="0" lang="ja-JP" altLang="en-US" sz="1200" b="0" i="0" u="none" strike="noStrike" kern="0" cap="none" spc="0" normalizeH="0" baseline="0" noProof="0" dirty="0">
                  <a:ln>
                    <a:noFill/>
                  </a:ln>
                  <a:solidFill>
                    <a:schemeClr val="accent1"/>
                  </a:solidFill>
                  <a:effectLst/>
                  <a:uLnTx/>
                  <a:uFillTx/>
                </a:rPr>
                <a:t>関数を求める</a:t>
              </a:r>
            </a:p>
          </p:txBody>
        </p:sp>
        <p:cxnSp>
          <p:nvCxnSpPr>
            <p:cNvPr id="51" name="直線コネクタ 50"/>
            <p:cNvCxnSpPr/>
            <p:nvPr/>
          </p:nvCxnSpPr>
          <p:spPr>
            <a:xfrm>
              <a:off x="2704131" y="2717800"/>
              <a:ext cx="341660" cy="430613"/>
            </a:xfrm>
            <a:prstGeom prst="line">
              <a:avLst/>
            </a:prstGeom>
            <a:noFill/>
            <a:ln w="6350" cap="flat" cmpd="sng" algn="ctr">
              <a:solidFill>
                <a:srgbClr val="5B9BD5"/>
              </a:solidFill>
              <a:prstDash val="solid"/>
              <a:miter lim="800000"/>
            </a:ln>
            <a:effectLst/>
          </p:spPr>
        </p:cxnSp>
        <p:cxnSp>
          <p:nvCxnSpPr>
            <p:cNvPr id="52" name="直線コネクタ 51"/>
            <p:cNvCxnSpPr>
              <a:stCxn id="49" idx="3"/>
            </p:cNvCxnSpPr>
            <p:nvPr/>
          </p:nvCxnSpPr>
          <p:spPr>
            <a:xfrm flipV="1">
              <a:off x="2716831" y="3429000"/>
              <a:ext cx="328960" cy="338271"/>
            </a:xfrm>
            <a:prstGeom prst="line">
              <a:avLst/>
            </a:prstGeom>
            <a:noFill/>
            <a:ln w="6350" cap="flat" cmpd="sng" algn="ctr">
              <a:solidFill>
                <a:srgbClr val="5B9BD5"/>
              </a:solidFill>
              <a:prstDash val="solid"/>
              <a:miter lim="800000"/>
            </a:ln>
            <a:effectLst/>
          </p:spPr>
        </p:cxnSp>
        <p:cxnSp>
          <p:nvCxnSpPr>
            <p:cNvPr id="53" name="直線矢印コネクタ 52"/>
            <p:cNvCxnSpPr/>
            <p:nvPr/>
          </p:nvCxnSpPr>
          <p:spPr>
            <a:xfrm flipV="1">
              <a:off x="4252562" y="3317874"/>
              <a:ext cx="470598" cy="2"/>
            </a:xfrm>
            <a:prstGeom prst="straightConnector1">
              <a:avLst/>
            </a:prstGeom>
            <a:noFill/>
            <a:ln w="6350" cap="flat" cmpd="sng" algn="ctr">
              <a:solidFill>
                <a:srgbClr val="5B9BD5"/>
              </a:solidFill>
              <a:prstDash val="solid"/>
              <a:miter lim="800000"/>
              <a:tailEnd type="triangle"/>
            </a:ln>
            <a:effectLst/>
          </p:spPr>
        </p:cxnSp>
      </p:grpSp>
      <p:grpSp>
        <p:nvGrpSpPr>
          <p:cNvPr id="54" name="グループ化 53"/>
          <p:cNvGrpSpPr/>
          <p:nvPr/>
        </p:nvGrpSpPr>
        <p:grpSpPr>
          <a:xfrm>
            <a:off x="16200000" y="16200000"/>
            <a:ext cx="6480000" cy="4320000"/>
            <a:chOff x="2311400" y="1231298"/>
            <a:chExt cx="4775200" cy="3218795"/>
          </a:xfrm>
        </p:grpSpPr>
        <p:sp>
          <p:nvSpPr>
            <p:cNvPr id="55" name="テキスト ボックス 54"/>
            <p:cNvSpPr txBox="1"/>
            <p:nvPr/>
          </p:nvSpPr>
          <p:spPr>
            <a:xfrm>
              <a:off x="2311400" y="1231298"/>
              <a:ext cx="4775200" cy="10319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2400" b="1" i="0" u="none" strike="noStrike" kern="0" cap="none" spc="0" normalizeH="0" baseline="0" noProof="0" dirty="0">
                  <a:ln>
                    <a:noFill/>
                  </a:ln>
                  <a:solidFill>
                    <a:schemeClr val="accent1"/>
                  </a:solidFill>
                  <a:effectLst/>
                  <a:uLnTx/>
                  <a:uFillTx/>
                </a:rPr>
                <a:t>k-</a:t>
              </a:r>
              <a:r>
                <a:rPr kumimoji="0" lang="en-US" altLang="ja-JP" sz="2400" b="1" i="0" u="none" strike="noStrike" kern="0" cap="none" spc="0" normalizeH="0" baseline="0" noProof="0" dirty="0" err="1">
                  <a:ln>
                    <a:noFill/>
                  </a:ln>
                  <a:solidFill>
                    <a:schemeClr val="accent1"/>
                  </a:solidFill>
                  <a:effectLst/>
                  <a:uLnTx/>
                  <a:uFillTx/>
                </a:rPr>
                <a:t>nn</a:t>
              </a:r>
              <a:r>
                <a:rPr kumimoji="0" lang="ja-JP" altLang="en-US" sz="2400" b="1" i="0" u="none" strike="noStrike" kern="0" cap="none" spc="0" normalizeH="0" baseline="0" noProof="0" dirty="0">
                  <a:ln>
                    <a:noFill/>
                  </a:ln>
                  <a:solidFill>
                    <a:schemeClr val="accent1"/>
                  </a:solidFill>
                  <a:effectLst/>
                  <a:uLnTx/>
                  <a:uFillTx/>
                </a:rPr>
                <a:t>法</a:t>
              </a:r>
              <a:endParaRPr kumimoji="0" lang="en-US" altLang="ja-JP" sz="2400" b="1" i="0" u="none" strike="noStrike" kern="0" cap="none" spc="0" normalizeH="0" baseline="0" noProof="0" dirty="0">
                <a:ln>
                  <a:noFill/>
                </a:ln>
                <a:solidFill>
                  <a:schemeClr val="accent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2400" b="1" i="0" u="none" strike="noStrike" kern="0" cap="none" spc="0" normalizeH="0" baseline="0" noProof="0" dirty="0">
                <a:ln>
                  <a:noFill/>
                </a:ln>
                <a:solidFill>
                  <a:schemeClr val="accent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chemeClr val="accent1"/>
                  </a:solidFill>
                  <a:effectLst/>
                  <a:uLnTx/>
                  <a:uFillTx/>
                </a:rPr>
                <a:t>データベース上でユークリッド距離が近い </a:t>
              </a:r>
              <a:r>
                <a:rPr kumimoji="0" lang="en-US" altLang="ja-JP" sz="1800" b="0" i="0" u="none" strike="noStrike" kern="0" cap="none" spc="0" normalizeH="0" baseline="0" noProof="0" dirty="0">
                  <a:ln>
                    <a:noFill/>
                  </a:ln>
                  <a:solidFill>
                    <a:schemeClr val="accent1"/>
                  </a:solidFill>
                  <a:effectLst/>
                  <a:uLnTx/>
                  <a:uFillTx/>
                </a:rPr>
                <a:t>k </a:t>
              </a:r>
              <a:r>
                <a:rPr kumimoji="0" lang="ja-JP" altLang="en-US" sz="1800" b="0" i="0" u="none" strike="noStrike" kern="0" cap="none" spc="0" normalizeH="0" baseline="0" noProof="0" dirty="0">
                  <a:ln>
                    <a:noFill/>
                  </a:ln>
                  <a:solidFill>
                    <a:schemeClr val="accent1"/>
                  </a:solidFill>
                  <a:effectLst/>
                  <a:uLnTx/>
                  <a:uFillTx/>
                </a:rPr>
                <a:t>個の画像の内、最も多数を占めた人物を識 別結果とする</a:t>
              </a:r>
            </a:p>
          </p:txBody>
        </p:sp>
        <p:grpSp>
          <p:nvGrpSpPr>
            <p:cNvPr id="56" name="グループ化 55"/>
            <p:cNvGrpSpPr/>
            <p:nvPr/>
          </p:nvGrpSpPr>
          <p:grpSpPr>
            <a:xfrm>
              <a:off x="2584450" y="2523960"/>
              <a:ext cx="2857500" cy="1926133"/>
              <a:chOff x="3314700" y="2565290"/>
              <a:chExt cx="2857500" cy="1926133"/>
            </a:xfrm>
          </p:grpSpPr>
          <p:sp>
            <p:nvSpPr>
              <p:cNvPr id="58" name="円/楕円 57"/>
              <p:cNvSpPr/>
              <p:nvPr/>
            </p:nvSpPr>
            <p:spPr>
              <a:xfrm>
                <a:off x="4613275" y="3429000"/>
                <a:ext cx="171450" cy="165100"/>
              </a:xfrm>
              <a:prstGeom prst="ellipse">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59" name="二等辺三角形 58"/>
              <p:cNvSpPr/>
              <p:nvPr/>
            </p:nvSpPr>
            <p:spPr>
              <a:xfrm>
                <a:off x="5969000" y="2921437"/>
                <a:ext cx="203200" cy="177800"/>
              </a:xfrm>
              <a:prstGeom prst="triangl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0" name="二等辺三角形 59"/>
              <p:cNvSpPr/>
              <p:nvPr/>
            </p:nvSpPr>
            <p:spPr>
              <a:xfrm>
                <a:off x="4410075" y="3733800"/>
                <a:ext cx="203200" cy="177800"/>
              </a:xfrm>
              <a:prstGeom prst="triangl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1" name="二等辺三角形 60"/>
              <p:cNvSpPr/>
              <p:nvPr/>
            </p:nvSpPr>
            <p:spPr>
              <a:xfrm>
                <a:off x="4914900" y="3587750"/>
                <a:ext cx="203200" cy="177800"/>
              </a:xfrm>
              <a:prstGeom prst="triangl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2" name="二等辺三角形 61"/>
              <p:cNvSpPr/>
              <p:nvPr/>
            </p:nvSpPr>
            <p:spPr>
              <a:xfrm>
                <a:off x="3314700" y="3594100"/>
                <a:ext cx="203200" cy="177800"/>
              </a:xfrm>
              <a:prstGeom prst="triangle">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3" name="正方形/長方形 62"/>
              <p:cNvSpPr/>
              <p:nvPr/>
            </p:nvSpPr>
            <p:spPr>
              <a:xfrm>
                <a:off x="4289425" y="3167281"/>
                <a:ext cx="190500" cy="177800"/>
              </a:xfrm>
              <a:prstGeom prst="rect">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4" name="正方形/長方形 63"/>
              <p:cNvSpPr/>
              <p:nvPr/>
            </p:nvSpPr>
            <p:spPr>
              <a:xfrm>
                <a:off x="3836988" y="3235325"/>
                <a:ext cx="190500" cy="177800"/>
              </a:xfrm>
              <a:prstGeom prst="rect">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5" name="正方形/長方形 64"/>
              <p:cNvSpPr/>
              <p:nvPr/>
            </p:nvSpPr>
            <p:spPr>
              <a:xfrm>
                <a:off x="3932238" y="4313623"/>
                <a:ext cx="190500" cy="177800"/>
              </a:xfrm>
              <a:prstGeom prst="rect">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6" name="正方形/長方形 65"/>
              <p:cNvSpPr/>
              <p:nvPr/>
            </p:nvSpPr>
            <p:spPr>
              <a:xfrm>
                <a:off x="5314950" y="3857188"/>
                <a:ext cx="190500" cy="177800"/>
              </a:xfrm>
              <a:prstGeom prst="rect">
                <a:avLst/>
              </a:prstGeom>
              <a:solidFill>
                <a:srgbClr val="70AD47"/>
              </a:solid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7" name="円/楕円 66"/>
              <p:cNvSpPr/>
              <p:nvPr/>
            </p:nvSpPr>
            <p:spPr>
              <a:xfrm>
                <a:off x="4051300" y="2863850"/>
                <a:ext cx="1282700" cy="1285438"/>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68" name="円/楕円 67"/>
              <p:cNvSpPr/>
              <p:nvPr/>
            </p:nvSpPr>
            <p:spPr>
              <a:xfrm>
                <a:off x="3721100" y="2565290"/>
                <a:ext cx="1955800" cy="1882557"/>
              </a:xfrm>
              <a:prstGeom prst="ellipse">
                <a:avLst/>
              </a:prstGeom>
              <a:noFill/>
              <a:ln w="12700" cap="flat" cmpd="sng" algn="ctr">
                <a:solidFill>
                  <a:sysClr val="windowText" lastClr="000000"/>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sp>
          <p:nvSpPr>
            <p:cNvPr id="57" name="テキスト ボックス 56"/>
            <p:cNvSpPr txBox="1"/>
            <p:nvPr/>
          </p:nvSpPr>
          <p:spPr>
            <a:xfrm>
              <a:off x="5508625" y="3193995"/>
              <a:ext cx="1447800" cy="7108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chemeClr val="accent1"/>
                  </a:solidFill>
                  <a:effectLst/>
                  <a:uLnTx/>
                  <a:uFillTx/>
                </a:rPr>
                <a:t>k=3</a:t>
              </a:r>
              <a:r>
                <a:rPr kumimoji="0" lang="ja-JP" altLang="en-US" sz="1400" b="0" i="0" u="none" strike="noStrike" kern="0" cap="none" spc="0" normalizeH="0" baseline="0" noProof="0" dirty="0">
                  <a:ln>
                    <a:noFill/>
                  </a:ln>
                  <a:solidFill>
                    <a:schemeClr val="accent1"/>
                  </a:solidFill>
                  <a:effectLst/>
                  <a:uLnTx/>
                  <a:uFillTx/>
                </a:rPr>
                <a:t>のとき</a:t>
              </a:r>
              <a:r>
                <a:rPr kumimoji="0" lang="en-US" altLang="ja-JP" sz="1400" b="0" i="0" u="none" strike="noStrike" kern="0" cap="none" spc="0" normalizeH="0" baseline="0" noProof="0" dirty="0">
                  <a:ln>
                    <a:noFill/>
                  </a:ln>
                  <a:solidFill>
                    <a:schemeClr val="accent1"/>
                  </a:solidFill>
                  <a:effectLst/>
                  <a:uLnTx/>
                  <a:uFillTx/>
                </a:rPr>
                <a:t>(</a:t>
              </a:r>
              <a:r>
                <a:rPr kumimoji="0" lang="ja-JP" altLang="en-US" sz="1400" b="0" i="0" u="none" strike="noStrike" kern="0" cap="none" spc="0" normalizeH="0" baseline="0" noProof="0" dirty="0">
                  <a:ln>
                    <a:noFill/>
                  </a:ln>
                  <a:solidFill>
                    <a:schemeClr val="accent1"/>
                  </a:solidFill>
                  <a:effectLst/>
                  <a:uLnTx/>
                  <a:uFillTx/>
                </a:rPr>
                <a:t>実線</a:t>
              </a:r>
              <a:r>
                <a:rPr kumimoji="0" lang="en-US" altLang="ja-JP" sz="1400" b="0" i="0" u="none" strike="noStrike" kern="0" cap="none" spc="0" normalizeH="0" baseline="0" noProof="0" dirty="0">
                  <a:ln>
                    <a:noFill/>
                  </a:ln>
                  <a:solidFill>
                    <a:schemeClr val="accent1"/>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chemeClr val="accent1"/>
                  </a:solidFill>
                  <a:effectLst/>
                  <a:uLnTx/>
                  <a:uFillTx/>
                </a:rPr>
                <a:t>　識別結果△</a:t>
              </a:r>
              <a:endParaRPr kumimoji="0" lang="en-US" altLang="ja-JP" sz="1400" b="0" i="0" u="none" strike="noStrike" kern="0" cap="none" spc="0" normalizeH="0" baseline="0" noProof="0" dirty="0">
                <a:ln>
                  <a:noFill/>
                </a:ln>
                <a:solidFill>
                  <a:schemeClr val="accent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chemeClr val="accent1"/>
                  </a:solidFill>
                  <a:effectLst/>
                  <a:uLnTx/>
                  <a:uFillTx/>
                </a:rPr>
                <a:t>k=5</a:t>
              </a:r>
              <a:r>
                <a:rPr kumimoji="0" lang="ja-JP" altLang="en-US" sz="1400" b="0" i="0" u="none" strike="noStrike" kern="0" cap="none" spc="0" normalizeH="0" baseline="0" noProof="0" dirty="0">
                  <a:ln>
                    <a:noFill/>
                  </a:ln>
                  <a:solidFill>
                    <a:schemeClr val="accent1"/>
                  </a:solidFill>
                  <a:effectLst/>
                  <a:uLnTx/>
                  <a:uFillTx/>
                </a:rPr>
                <a:t>のとき</a:t>
              </a:r>
              <a:r>
                <a:rPr kumimoji="0" lang="en-US" altLang="ja-JP" sz="1400" b="0" i="0" u="none" strike="noStrike" kern="0" cap="none" spc="0" normalizeH="0" baseline="0" noProof="0" dirty="0">
                  <a:ln>
                    <a:noFill/>
                  </a:ln>
                  <a:solidFill>
                    <a:schemeClr val="accent1"/>
                  </a:solidFill>
                  <a:effectLst/>
                  <a:uLnTx/>
                  <a:uFillTx/>
                </a:rPr>
                <a:t>(</a:t>
              </a:r>
              <a:r>
                <a:rPr kumimoji="0" lang="ja-JP" altLang="en-US" sz="1400" b="0" i="0" u="none" strike="noStrike" kern="0" cap="none" spc="0" normalizeH="0" baseline="0" noProof="0" dirty="0">
                  <a:ln>
                    <a:noFill/>
                  </a:ln>
                  <a:solidFill>
                    <a:schemeClr val="accent1"/>
                  </a:solidFill>
                  <a:effectLst/>
                  <a:uLnTx/>
                  <a:uFillTx/>
                </a:rPr>
                <a:t>点線</a:t>
              </a:r>
              <a:r>
                <a:rPr kumimoji="0" lang="en-US" altLang="ja-JP" sz="1400" b="0" i="0" u="none" strike="noStrike" kern="0" cap="none" spc="0" normalizeH="0" baseline="0" noProof="0" dirty="0">
                  <a:ln>
                    <a:noFill/>
                  </a:ln>
                  <a:solidFill>
                    <a:schemeClr val="accent1"/>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chemeClr val="accent1"/>
                  </a:solidFill>
                  <a:effectLst/>
                  <a:uLnTx/>
                  <a:uFillTx/>
                </a:rPr>
                <a:t>　識別結果□</a:t>
              </a:r>
            </a:p>
          </p:txBody>
        </p:sp>
      </p:grpSp>
      <p:grpSp>
        <p:nvGrpSpPr>
          <p:cNvPr id="69" name="グループ化 68"/>
          <p:cNvGrpSpPr/>
          <p:nvPr/>
        </p:nvGrpSpPr>
        <p:grpSpPr>
          <a:xfrm>
            <a:off x="23400000" y="16200000"/>
            <a:ext cx="6480000" cy="4320000"/>
            <a:chOff x="2222500" y="1676400"/>
            <a:chExt cx="5080000" cy="2937434"/>
          </a:xfrm>
        </p:grpSpPr>
        <p:sp>
          <p:nvSpPr>
            <p:cNvPr id="70" name="テキスト ボックス 69"/>
            <p:cNvSpPr txBox="1"/>
            <p:nvPr/>
          </p:nvSpPr>
          <p:spPr>
            <a:xfrm>
              <a:off x="2222500" y="1676400"/>
              <a:ext cx="5080000" cy="94174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schemeClr val="accent1"/>
                  </a:solidFill>
                  <a:effectLst/>
                  <a:uLnTx/>
                  <a:uFillTx/>
                </a:rPr>
                <a:t>部分空間法</a:t>
              </a:r>
              <a:endParaRPr kumimoji="0" lang="en-US" altLang="ja-JP" sz="2400" b="1" i="0" u="none" strike="noStrike" kern="0" cap="none" spc="0" normalizeH="0" baseline="0" noProof="0" dirty="0">
                <a:ln>
                  <a:noFill/>
                </a:ln>
                <a:solidFill>
                  <a:schemeClr val="accent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ja-JP" sz="2400" b="1" i="0" u="none" strike="noStrike" kern="0" cap="none" spc="0" normalizeH="0" baseline="0" noProof="0" dirty="0">
                <a:ln>
                  <a:noFill/>
                </a:ln>
                <a:solidFill>
                  <a:schemeClr val="accent1"/>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schemeClr val="accent1"/>
                  </a:solidFill>
                  <a:effectLst/>
                  <a:uLnTx/>
                  <a:uFillTx/>
                </a:rPr>
                <a:t>データベースの画像から人物ごとの部分空間を作成し、入力画像との誤差が最も小さくなる人物を識別結果とする</a:t>
              </a:r>
              <a:endParaRPr kumimoji="0" lang="en-US" altLang="ja-JP" sz="1800" b="0" i="0" u="none" strike="noStrike" kern="0" cap="none" spc="0" normalizeH="0" baseline="0" noProof="0" dirty="0">
                <a:ln>
                  <a:noFill/>
                </a:ln>
                <a:solidFill>
                  <a:schemeClr val="accent1"/>
                </a:solidFill>
                <a:effectLst/>
                <a:uLnTx/>
                <a:uFillTx/>
              </a:endParaRPr>
            </a:p>
          </p:txBody>
        </p:sp>
        <p:pic>
          <p:nvPicPr>
            <p:cNvPr id="71" name="図 70"/>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2403476" y="3975099"/>
              <a:ext cx="542924" cy="638735"/>
            </a:xfrm>
            <a:prstGeom prst="rect">
              <a:avLst/>
            </a:prstGeom>
          </p:spPr>
        </p:pic>
        <p:pic>
          <p:nvPicPr>
            <p:cNvPr id="72" name="図 7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181350" y="3975099"/>
              <a:ext cx="542925" cy="638735"/>
            </a:xfrm>
            <a:prstGeom prst="rect">
              <a:avLst/>
            </a:prstGeom>
          </p:spPr>
        </p:pic>
        <p:pic>
          <p:nvPicPr>
            <p:cNvPr id="73" name="図 72"/>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181350" y="3086099"/>
              <a:ext cx="542925" cy="638735"/>
            </a:xfrm>
            <a:prstGeom prst="rect">
              <a:avLst/>
            </a:prstGeom>
          </p:spPr>
        </p:pic>
        <p:pic>
          <p:nvPicPr>
            <p:cNvPr id="74" name="図 73"/>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403475" y="3086100"/>
              <a:ext cx="542925" cy="638735"/>
            </a:xfrm>
            <a:prstGeom prst="rect">
              <a:avLst/>
            </a:prstGeom>
          </p:spPr>
        </p:pic>
        <p:sp>
          <p:nvSpPr>
            <p:cNvPr id="75" name="テキスト ボックス 74"/>
            <p:cNvSpPr txBox="1"/>
            <p:nvPr/>
          </p:nvSpPr>
          <p:spPr>
            <a:xfrm>
              <a:off x="3724275" y="3696078"/>
              <a:ext cx="3336926" cy="35576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prstClr val="black"/>
                  </a:solidFill>
                  <a:effectLst/>
                  <a:uLnTx/>
                  <a:uFillTx/>
                </a:rPr>
                <a:t>　　　</a:t>
              </a:r>
              <a:r>
                <a:rPr kumimoji="0" lang="ja-JP" altLang="en-US" sz="1400" b="0" i="0" u="none" strike="noStrike" kern="0" cap="none" spc="0" normalizeH="0" baseline="0" noProof="0" dirty="0">
                  <a:ln>
                    <a:noFill/>
                  </a:ln>
                  <a:solidFill>
                    <a:schemeClr val="accent1"/>
                  </a:solidFill>
                  <a:effectLst/>
                  <a:uLnTx/>
                  <a:uFillTx/>
                </a:rPr>
                <a:t>　・・・</a:t>
              </a:r>
              <a:endParaRPr kumimoji="0" lang="en-US" altLang="ja-JP" sz="1400" b="0" i="0" u="none" strike="noStrike" kern="0" cap="none" spc="0" normalizeH="0" baseline="0" noProof="0" dirty="0">
                <a:ln>
                  <a:noFill/>
                </a:ln>
                <a:solidFill>
                  <a:schemeClr val="accent1"/>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chemeClr val="accent1"/>
                  </a:solidFill>
                  <a:effectLst/>
                  <a:uLnTx/>
                  <a:uFillTx/>
                </a:rPr>
                <a:t>(1</a:t>
              </a:r>
              <a:r>
                <a:rPr kumimoji="0" lang="ja-JP" altLang="en-US" sz="1400" b="0" i="0" u="none" strike="noStrike" kern="0" cap="none" spc="0" normalizeH="0" baseline="0" noProof="0" dirty="0">
                  <a:ln>
                    <a:noFill/>
                  </a:ln>
                  <a:solidFill>
                    <a:schemeClr val="accent1"/>
                  </a:solidFill>
                  <a:effectLst/>
                  <a:uLnTx/>
                  <a:uFillTx/>
                </a:rPr>
                <a:t>人につき</a:t>
              </a:r>
              <a:r>
                <a:rPr kumimoji="0" lang="en-US" altLang="ja-JP" sz="1400" b="0" i="0" u="none" strike="noStrike" kern="0" cap="none" spc="0" normalizeH="0" baseline="0" noProof="0" dirty="0">
                  <a:ln>
                    <a:noFill/>
                  </a:ln>
                  <a:solidFill>
                    <a:schemeClr val="accent1"/>
                  </a:solidFill>
                  <a:effectLst/>
                  <a:uLnTx/>
                  <a:uFillTx/>
                </a:rPr>
                <a:t>10</a:t>
              </a:r>
              <a:r>
                <a:rPr kumimoji="0" lang="ja-JP" altLang="en-US" sz="1400" b="0" i="0" u="none" strike="noStrike" kern="0" cap="none" spc="0" normalizeH="0" baseline="0" noProof="0" dirty="0">
                  <a:ln>
                    <a:noFill/>
                  </a:ln>
                  <a:solidFill>
                    <a:schemeClr val="accent1"/>
                  </a:solidFill>
                  <a:effectLst/>
                  <a:uLnTx/>
                  <a:uFillTx/>
                </a:rPr>
                <a:t>枚</a:t>
              </a:r>
              <a:r>
                <a:rPr kumimoji="0" lang="en-US" altLang="ja-JP" sz="1400" b="0" i="0" u="none" strike="noStrike" kern="0" cap="none" spc="0" normalizeH="0" baseline="0" noProof="0" dirty="0">
                  <a:ln>
                    <a:noFill/>
                  </a:ln>
                  <a:solidFill>
                    <a:schemeClr val="accent1"/>
                  </a:solidFill>
                  <a:effectLst/>
                  <a:uLnTx/>
                  <a:uFillTx/>
                </a:rPr>
                <a:t>)</a:t>
              </a:r>
              <a:endParaRPr kumimoji="0" lang="ja-JP" altLang="en-US" sz="1400" b="0" i="0" u="none" strike="noStrike" kern="0" cap="none" spc="0" normalizeH="0" baseline="0" noProof="0" dirty="0">
                <a:ln>
                  <a:noFill/>
                </a:ln>
                <a:solidFill>
                  <a:schemeClr val="accent1"/>
                </a:solidFill>
                <a:effectLst/>
                <a:uLnTx/>
                <a:uFillTx/>
              </a:endParaRPr>
            </a:p>
          </p:txBody>
        </p:sp>
        <p:sp>
          <p:nvSpPr>
            <p:cNvPr id="76" name="円弧 75"/>
            <p:cNvSpPr/>
            <p:nvPr/>
          </p:nvSpPr>
          <p:spPr>
            <a:xfrm>
              <a:off x="4433094" y="3086099"/>
              <a:ext cx="685800" cy="1527735"/>
            </a:xfrm>
            <a:prstGeom prst="arc">
              <a:avLst>
                <a:gd name="adj1" fmla="val 16547543"/>
                <a:gd name="adj2" fmla="val 5068348"/>
              </a:avLst>
            </a:prstGeom>
            <a:no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pic>
          <p:nvPicPr>
            <p:cNvPr id="77" name="Picture 2" descr="C:\Users\emelia\Desktop\部分空間法画像.png"/>
            <p:cNvPicPr>
              <a:picLocks noChangeAspect="1" noChangeArrowheads="1"/>
            </p:cNvPicPr>
            <p:nvPr/>
          </p:nvPicPr>
          <p:blipFill rotWithShape="1">
            <a:blip r:embed="rId41">
              <a:extLst>
                <a:ext uri="{28A0092B-C50C-407E-A947-70E740481C1C}">
                  <a14:useLocalDpi xmlns:a14="http://schemas.microsoft.com/office/drawing/2010/main" val="0"/>
                </a:ext>
              </a:extLst>
            </a:blip>
            <a:srcRect l="79566" t="5675" r="13101" b="88431"/>
            <a:stretch/>
          </p:blipFill>
          <p:spPr bwMode="auto">
            <a:xfrm>
              <a:off x="6295926" y="3618400"/>
              <a:ext cx="342904" cy="33928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C:\Users\emelia\Desktop\部分空間法画像.png"/>
            <p:cNvPicPr>
              <a:picLocks noChangeAspect="1" noChangeArrowheads="1"/>
            </p:cNvPicPr>
            <p:nvPr/>
          </p:nvPicPr>
          <p:blipFill rotWithShape="1">
            <a:blip r:embed="rId41">
              <a:extLst>
                <a:ext uri="{28A0092B-C50C-407E-A947-70E740481C1C}">
                  <a14:useLocalDpi xmlns:a14="http://schemas.microsoft.com/office/drawing/2010/main" val="0"/>
                </a:ext>
              </a:extLst>
            </a:blip>
            <a:srcRect l="79702" t="26789" r="12966" b="67475"/>
            <a:stretch/>
          </p:blipFill>
          <p:spPr bwMode="auto">
            <a:xfrm>
              <a:off x="6808097" y="3374417"/>
              <a:ext cx="342900" cy="3302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C:\Users\emelia\Desktop\部分空間法画像.png"/>
            <p:cNvPicPr>
              <a:picLocks noChangeAspect="1" noChangeArrowheads="1"/>
            </p:cNvPicPr>
            <p:nvPr/>
          </p:nvPicPr>
          <p:blipFill rotWithShape="1">
            <a:blip r:embed="rId41">
              <a:extLst>
                <a:ext uri="{28A0092B-C50C-407E-A947-70E740481C1C}">
                  <a14:useLocalDpi xmlns:a14="http://schemas.microsoft.com/office/drawing/2010/main" val="0"/>
                </a:ext>
              </a:extLst>
            </a:blip>
            <a:srcRect l="79566" t="47305" r="13170" b="46298"/>
            <a:stretch/>
          </p:blipFill>
          <p:spPr bwMode="auto">
            <a:xfrm>
              <a:off x="6299104" y="3067339"/>
              <a:ext cx="339726" cy="3683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C:\Users\emelia\Desktop\部分空間法画像.png"/>
            <p:cNvPicPr>
              <a:picLocks noChangeAspect="1" noChangeArrowheads="1"/>
            </p:cNvPicPr>
            <p:nvPr/>
          </p:nvPicPr>
          <p:blipFill rotWithShape="1">
            <a:blip r:embed="rId41">
              <a:extLst>
                <a:ext uri="{28A0092B-C50C-407E-A947-70E740481C1C}">
                  <a14:useLocalDpi xmlns:a14="http://schemas.microsoft.com/office/drawing/2010/main" val="0"/>
                </a:ext>
              </a:extLst>
            </a:blip>
            <a:srcRect l="79533" t="68262" r="13135" b="25782"/>
            <a:stretch/>
          </p:blipFill>
          <p:spPr bwMode="auto">
            <a:xfrm>
              <a:off x="6813263" y="3902216"/>
              <a:ext cx="342900" cy="34290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Users\emelia\Desktop\部分空間法画像.png"/>
            <p:cNvPicPr>
              <a:picLocks noChangeAspect="1" noChangeArrowheads="1"/>
            </p:cNvPicPr>
            <p:nvPr/>
          </p:nvPicPr>
          <p:blipFill rotWithShape="1">
            <a:blip r:embed="rId41">
              <a:extLst>
                <a:ext uri="{28A0092B-C50C-407E-A947-70E740481C1C}">
                  <a14:useLocalDpi xmlns:a14="http://schemas.microsoft.com/office/drawing/2010/main" val="0"/>
                </a:ext>
              </a:extLst>
            </a:blip>
            <a:srcRect l="79498" t="89218" r="12830" b="4542"/>
            <a:stretch/>
          </p:blipFill>
          <p:spPr bwMode="auto">
            <a:xfrm>
              <a:off x="6280056" y="4140449"/>
              <a:ext cx="358774" cy="359212"/>
            </a:xfrm>
            <a:prstGeom prst="rect">
              <a:avLst/>
            </a:prstGeom>
            <a:noFill/>
            <a:extLst>
              <a:ext uri="{909E8E84-426E-40DD-AFC4-6F175D3DCCD1}">
                <a14:hiddenFill xmlns:a14="http://schemas.microsoft.com/office/drawing/2010/main">
                  <a:solidFill>
                    <a:srgbClr val="FFFFFF"/>
                  </a:solidFill>
                </a14:hiddenFill>
              </a:ext>
            </a:extLst>
          </p:spPr>
        </p:pic>
        <p:sp>
          <p:nvSpPr>
            <p:cNvPr id="82" name="右矢印 81"/>
            <p:cNvSpPr/>
            <p:nvPr/>
          </p:nvSpPr>
          <p:spPr>
            <a:xfrm>
              <a:off x="5219052" y="3595321"/>
              <a:ext cx="996856" cy="623977"/>
            </a:xfrm>
            <a:prstGeom prst="rightArrow">
              <a:avLst/>
            </a:prstGeom>
            <a:no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83" name="テキスト ボックス 82"/>
            <p:cNvSpPr txBox="1"/>
            <p:nvPr/>
          </p:nvSpPr>
          <p:spPr>
            <a:xfrm>
              <a:off x="5179689" y="3804529"/>
              <a:ext cx="1296048" cy="17265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schemeClr val="accent1"/>
                  </a:solidFill>
                  <a:effectLst/>
                  <a:uLnTx/>
                  <a:uFillTx/>
                </a:rPr>
                <a:t>部分空間作成</a:t>
              </a:r>
            </a:p>
          </p:txBody>
        </p:sp>
      </p:grpSp>
      <p:sp>
        <p:nvSpPr>
          <p:cNvPr id="84" name="テキスト ボックス 3"/>
          <p:cNvSpPr txBox="1"/>
          <p:nvPr/>
        </p:nvSpPr>
        <p:spPr>
          <a:xfrm>
            <a:off x="296772" y="8792268"/>
            <a:ext cx="9211546" cy="1015663"/>
          </a:xfrm>
          <a:prstGeom prst="rect">
            <a:avLst/>
          </a:prstGeom>
          <a:noFill/>
        </p:spPr>
        <p:txBody>
          <a:bodyPr wrap="square" rtlCol="0">
            <a:spAutoFit/>
          </a:bodyPr>
          <a:lstStyle>
            <a:defPPr>
              <a:defRPr lang="ja-JP"/>
            </a:defPPr>
            <a:lvl1pPr marL="0" algn="l" defTabSz="4176431" rtl="0" eaLnBrk="1" latinLnBrk="0" hangingPunct="1">
              <a:defRPr kumimoji="1" sz="8200" kern="1200">
                <a:solidFill>
                  <a:schemeClr val="tx1"/>
                </a:solidFill>
                <a:latin typeface="+mn-lt"/>
                <a:ea typeface="+mn-ea"/>
                <a:cs typeface="+mn-cs"/>
              </a:defRPr>
            </a:lvl1pPr>
            <a:lvl2pPr marL="2088215" algn="l" defTabSz="4176431" rtl="0" eaLnBrk="1" latinLnBrk="0" hangingPunct="1">
              <a:defRPr kumimoji="1" sz="8200" kern="1200">
                <a:solidFill>
                  <a:schemeClr val="tx1"/>
                </a:solidFill>
                <a:latin typeface="+mn-lt"/>
                <a:ea typeface="+mn-ea"/>
                <a:cs typeface="+mn-cs"/>
              </a:defRPr>
            </a:lvl2pPr>
            <a:lvl3pPr marL="4176431" algn="l" defTabSz="4176431" rtl="0" eaLnBrk="1" latinLnBrk="0" hangingPunct="1">
              <a:defRPr kumimoji="1" sz="8200" kern="1200">
                <a:solidFill>
                  <a:schemeClr val="tx1"/>
                </a:solidFill>
                <a:latin typeface="+mn-lt"/>
                <a:ea typeface="+mn-ea"/>
                <a:cs typeface="+mn-cs"/>
              </a:defRPr>
            </a:lvl3pPr>
            <a:lvl4pPr marL="6264646" algn="l" defTabSz="4176431" rtl="0" eaLnBrk="1" latinLnBrk="0" hangingPunct="1">
              <a:defRPr kumimoji="1" sz="8200" kern="1200">
                <a:solidFill>
                  <a:schemeClr val="tx1"/>
                </a:solidFill>
                <a:latin typeface="+mn-lt"/>
                <a:ea typeface="+mn-ea"/>
                <a:cs typeface="+mn-cs"/>
              </a:defRPr>
            </a:lvl4pPr>
            <a:lvl5pPr marL="8352861" algn="l" defTabSz="4176431" rtl="0" eaLnBrk="1" latinLnBrk="0" hangingPunct="1">
              <a:defRPr kumimoji="1" sz="8200" kern="1200">
                <a:solidFill>
                  <a:schemeClr val="tx1"/>
                </a:solidFill>
                <a:latin typeface="+mn-lt"/>
                <a:ea typeface="+mn-ea"/>
                <a:cs typeface="+mn-cs"/>
              </a:defRPr>
            </a:lvl5pPr>
            <a:lvl6pPr marL="10441076" algn="l" defTabSz="4176431" rtl="0" eaLnBrk="1" latinLnBrk="0" hangingPunct="1">
              <a:defRPr kumimoji="1" sz="8200" kern="1200">
                <a:solidFill>
                  <a:schemeClr val="tx1"/>
                </a:solidFill>
                <a:latin typeface="+mn-lt"/>
                <a:ea typeface="+mn-ea"/>
                <a:cs typeface="+mn-cs"/>
              </a:defRPr>
            </a:lvl6pPr>
            <a:lvl7pPr marL="12529292" algn="l" defTabSz="4176431" rtl="0" eaLnBrk="1" latinLnBrk="0" hangingPunct="1">
              <a:defRPr kumimoji="1" sz="8200" kern="1200">
                <a:solidFill>
                  <a:schemeClr val="tx1"/>
                </a:solidFill>
                <a:latin typeface="+mn-lt"/>
                <a:ea typeface="+mn-ea"/>
                <a:cs typeface="+mn-cs"/>
              </a:defRPr>
            </a:lvl7pPr>
            <a:lvl8pPr marL="14617507" algn="l" defTabSz="4176431" rtl="0" eaLnBrk="1" latinLnBrk="0" hangingPunct="1">
              <a:defRPr kumimoji="1" sz="8200" kern="1200">
                <a:solidFill>
                  <a:schemeClr val="tx1"/>
                </a:solidFill>
                <a:latin typeface="+mn-lt"/>
                <a:ea typeface="+mn-ea"/>
                <a:cs typeface="+mn-cs"/>
              </a:defRPr>
            </a:lvl8pPr>
            <a:lvl9pPr marL="16705722" algn="l" defTabSz="4176431" rtl="0" eaLnBrk="1" latinLnBrk="0" hangingPunct="1">
              <a:defRPr kumimoji="1" sz="8200" kern="1200">
                <a:solidFill>
                  <a:schemeClr val="tx1"/>
                </a:solidFill>
                <a:latin typeface="+mn-lt"/>
                <a:ea typeface="+mn-ea"/>
                <a:cs typeface="+mn-cs"/>
              </a:defRPr>
            </a:lvl9pPr>
          </a:lstStyle>
          <a:p>
            <a:pPr marL="0" marR="0" lvl="0" indent="0" algn="l" defTabSz="4176431" rtl="0" eaLnBrk="1" fontAlgn="auto" latinLnBrk="0" hangingPunct="1">
              <a:lnSpc>
                <a:spcPct val="100000"/>
              </a:lnSpc>
              <a:spcBef>
                <a:spcPts val="0"/>
              </a:spcBef>
              <a:spcAft>
                <a:spcPts val="0"/>
              </a:spcAft>
              <a:buClrTx/>
              <a:buSzTx/>
              <a:buFontTx/>
              <a:buNone/>
              <a:tabLst/>
              <a:defRPr/>
            </a:pPr>
            <a:r>
              <a:rPr kumimoji="1" lang="ja-JP" altLang="en-US" sz="6000" b="1" i="0" u="none" strike="noStrike" kern="1200" cap="none" spc="0" normalizeH="0" baseline="0" noProof="0" dirty="0">
                <a:ln>
                  <a:noFill/>
                </a:ln>
                <a:solidFill>
                  <a:schemeClr val="accent1"/>
                </a:solidFill>
                <a:effectLst/>
                <a:uLnTx/>
                <a:uFillTx/>
                <a:latin typeface="Calibri"/>
                <a:ea typeface="ＭＳ Ｐゴシック" panose="020B0600070205080204" pitchFamily="50" charset="-128"/>
                <a:cs typeface="+mn-cs"/>
              </a:rPr>
              <a:t>顔認識システムの概要</a:t>
            </a:r>
          </a:p>
        </p:txBody>
      </p:sp>
      <p:sp>
        <p:nvSpPr>
          <p:cNvPr id="86" name="テキスト ボックス 3"/>
          <p:cNvSpPr txBox="1"/>
          <p:nvPr/>
        </p:nvSpPr>
        <p:spPr>
          <a:xfrm>
            <a:off x="665659" y="24664136"/>
            <a:ext cx="9211546" cy="1015663"/>
          </a:xfrm>
          <a:prstGeom prst="rect">
            <a:avLst/>
          </a:prstGeom>
          <a:noFill/>
        </p:spPr>
        <p:txBody>
          <a:bodyPr wrap="square" rtlCol="0">
            <a:spAutoFit/>
          </a:bodyPr>
          <a:lstStyle>
            <a:defPPr>
              <a:defRPr lang="ja-JP"/>
            </a:defPPr>
            <a:lvl1pPr marL="0" algn="l" defTabSz="4176431" rtl="0" eaLnBrk="1" latinLnBrk="0" hangingPunct="1">
              <a:defRPr kumimoji="1" sz="8200" kern="1200">
                <a:solidFill>
                  <a:schemeClr val="tx1"/>
                </a:solidFill>
                <a:latin typeface="+mn-lt"/>
                <a:ea typeface="+mn-ea"/>
                <a:cs typeface="+mn-cs"/>
              </a:defRPr>
            </a:lvl1pPr>
            <a:lvl2pPr marL="2088215" algn="l" defTabSz="4176431" rtl="0" eaLnBrk="1" latinLnBrk="0" hangingPunct="1">
              <a:defRPr kumimoji="1" sz="8200" kern="1200">
                <a:solidFill>
                  <a:schemeClr val="tx1"/>
                </a:solidFill>
                <a:latin typeface="+mn-lt"/>
                <a:ea typeface="+mn-ea"/>
                <a:cs typeface="+mn-cs"/>
              </a:defRPr>
            </a:lvl2pPr>
            <a:lvl3pPr marL="4176431" algn="l" defTabSz="4176431" rtl="0" eaLnBrk="1" latinLnBrk="0" hangingPunct="1">
              <a:defRPr kumimoji="1" sz="8200" kern="1200">
                <a:solidFill>
                  <a:schemeClr val="tx1"/>
                </a:solidFill>
                <a:latin typeface="+mn-lt"/>
                <a:ea typeface="+mn-ea"/>
                <a:cs typeface="+mn-cs"/>
              </a:defRPr>
            </a:lvl3pPr>
            <a:lvl4pPr marL="6264646" algn="l" defTabSz="4176431" rtl="0" eaLnBrk="1" latinLnBrk="0" hangingPunct="1">
              <a:defRPr kumimoji="1" sz="8200" kern="1200">
                <a:solidFill>
                  <a:schemeClr val="tx1"/>
                </a:solidFill>
                <a:latin typeface="+mn-lt"/>
                <a:ea typeface="+mn-ea"/>
                <a:cs typeface="+mn-cs"/>
              </a:defRPr>
            </a:lvl4pPr>
            <a:lvl5pPr marL="8352861" algn="l" defTabSz="4176431" rtl="0" eaLnBrk="1" latinLnBrk="0" hangingPunct="1">
              <a:defRPr kumimoji="1" sz="8200" kern="1200">
                <a:solidFill>
                  <a:schemeClr val="tx1"/>
                </a:solidFill>
                <a:latin typeface="+mn-lt"/>
                <a:ea typeface="+mn-ea"/>
                <a:cs typeface="+mn-cs"/>
              </a:defRPr>
            </a:lvl5pPr>
            <a:lvl6pPr marL="10441076" algn="l" defTabSz="4176431" rtl="0" eaLnBrk="1" latinLnBrk="0" hangingPunct="1">
              <a:defRPr kumimoji="1" sz="8200" kern="1200">
                <a:solidFill>
                  <a:schemeClr val="tx1"/>
                </a:solidFill>
                <a:latin typeface="+mn-lt"/>
                <a:ea typeface="+mn-ea"/>
                <a:cs typeface="+mn-cs"/>
              </a:defRPr>
            </a:lvl6pPr>
            <a:lvl7pPr marL="12529292" algn="l" defTabSz="4176431" rtl="0" eaLnBrk="1" latinLnBrk="0" hangingPunct="1">
              <a:defRPr kumimoji="1" sz="8200" kern="1200">
                <a:solidFill>
                  <a:schemeClr val="tx1"/>
                </a:solidFill>
                <a:latin typeface="+mn-lt"/>
                <a:ea typeface="+mn-ea"/>
                <a:cs typeface="+mn-cs"/>
              </a:defRPr>
            </a:lvl7pPr>
            <a:lvl8pPr marL="14617507" algn="l" defTabSz="4176431" rtl="0" eaLnBrk="1" latinLnBrk="0" hangingPunct="1">
              <a:defRPr kumimoji="1" sz="8200" kern="1200">
                <a:solidFill>
                  <a:schemeClr val="tx1"/>
                </a:solidFill>
                <a:latin typeface="+mn-lt"/>
                <a:ea typeface="+mn-ea"/>
                <a:cs typeface="+mn-cs"/>
              </a:defRPr>
            </a:lvl8pPr>
            <a:lvl9pPr marL="16705722" algn="l" defTabSz="4176431" rtl="0" eaLnBrk="1" latinLnBrk="0" hangingPunct="1">
              <a:defRPr kumimoji="1" sz="8200" kern="1200">
                <a:solidFill>
                  <a:schemeClr val="tx1"/>
                </a:solidFill>
                <a:latin typeface="+mn-lt"/>
                <a:ea typeface="+mn-ea"/>
                <a:cs typeface="+mn-cs"/>
              </a:defRPr>
            </a:lvl9pPr>
          </a:lstStyle>
          <a:p>
            <a:pPr marL="0" marR="0" lvl="0" indent="0" algn="l" defTabSz="4176431" rtl="0" eaLnBrk="1" fontAlgn="auto" latinLnBrk="0" hangingPunct="1">
              <a:lnSpc>
                <a:spcPct val="100000"/>
              </a:lnSpc>
              <a:spcBef>
                <a:spcPts val="0"/>
              </a:spcBef>
              <a:spcAft>
                <a:spcPts val="0"/>
              </a:spcAft>
              <a:buClrTx/>
              <a:buSzTx/>
              <a:buFontTx/>
              <a:buNone/>
              <a:tabLst/>
              <a:defRPr/>
            </a:pPr>
            <a:r>
              <a:rPr lang="ja-JP" altLang="en-US" sz="6000" b="1" dirty="0">
                <a:solidFill>
                  <a:schemeClr val="accent1"/>
                </a:solidFill>
                <a:latin typeface="Calibri"/>
                <a:ea typeface="ＭＳ Ｐゴシック" panose="020B0600070205080204" pitchFamily="50" charset="-128"/>
              </a:rPr>
              <a:t>②</a:t>
            </a:r>
            <a:r>
              <a:rPr kumimoji="1" lang="ja-JP" altLang="en-US" sz="6000" b="1" i="0" u="none" strike="noStrike" kern="1200" cap="none" spc="0" normalizeH="0" baseline="0" noProof="0" dirty="0">
                <a:ln>
                  <a:noFill/>
                </a:ln>
                <a:solidFill>
                  <a:schemeClr val="accent1"/>
                </a:solidFill>
                <a:effectLst/>
                <a:uLnTx/>
                <a:uFillTx/>
                <a:latin typeface="Calibri"/>
                <a:ea typeface="ＭＳ Ｐゴシック" panose="020B0600070205080204" pitchFamily="50" charset="-128"/>
                <a:cs typeface="+mn-cs"/>
              </a:rPr>
              <a:t>　特徴量抽出</a:t>
            </a:r>
          </a:p>
        </p:txBody>
      </p:sp>
      <p:sp>
        <p:nvSpPr>
          <p:cNvPr id="87" name="テキスト ボックス 3"/>
          <p:cNvSpPr txBox="1"/>
          <p:nvPr/>
        </p:nvSpPr>
        <p:spPr>
          <a:xfrm>
            <a:off x="16297279" y="8816538"/>
            <a:ext cx="9211546" cy="1015663"/>
          </a:xfrm>
          <a:prstGeom prst="rect">
            <a:avLst/>
          </a:prstGeom>
          <a:noFill/>
        </p:spPr>
        <p:txBody>
          <a:bodyPr wrap="square" rtlCol="0">
            <a:spAutoFit/>
          </a:bodyPr>
          <a:lstStyle>
            <a:defPPr>
              <a:defRPr lang="ja-JP"/>
            </a:defPPr>
            <a:lvl1pPr marL="0" algn="l" defTabSz="4176431" rtl="0" eaLnBrk="1" latinLnBrk="0" hangingPunct="1">
              <a:defRPr kumimoji="1" sz="8200" kern="1200">
                <a:solidFill>
                  <a:schemeClr val="tx1"/>
                </a:solidFill>
                <a:latin typeface="+mn-lt"/>
                <a:ea typeface="+mn-ea"/>
                <a:cs typeface="+mn-cs"/>
              </a:defRPr>
            </a:lvl1pPr>
            <a:lvl2pPr marL="2088215" algn="l" defTabSz="4176431" rtl="0" eaLnBrk="1" latinLnBrk="0" hangingPunct="1">
              <a:defRPr kumimoji="1" sz="8200" kern="1200">
                <a:solidFill>
                  <a:schemeClr val="tx1"/>
                </a:solidFill>
                <a:latin typeface="+mn-lt"/>
                <a:ea typeface="+mn-ea"/>
                <a:cs typeface="+mn-cs"/>
              </a:defRPr>
            </a:lvl2pPr>
            <a:lvl3pPr marL="4176431" algn="l" defTabSz="4176431" rtl="0" eaLnBrk="1" latinLnBrk="0" hangingPunct="1">
              <a:defRPr kumimoji="1" sz="8200" kern="1200">
                <a:solidFill>
                  <a:schemeClr val="tx1"/>
                </a:solidFill>
                <a:latin typeface="+mn-lt"/>
                <a:ea typeface="+mn-ea"/>
                <a:cs typeface="+mn-cs"/>
              </a:defRPr>
            </a:lvl3pPr>
            <a:lvl4pPr marL="6264646" algn="l" defTabSz="4176431" rtl="0" eaLnBrk="1" latinLnBrk="0" hangingPunct="1">
              <a:defRPr kumimoji="1" sz="8200" kern="1200">
                <a:solidFill>
                  <a:schemeClr val="tx1"/>
                </a:solidFill>
                <a:latin typeface="+mn-lt"/>
                <a:ea typeface="+mn-ea"/>
                <a:cs typeface="+mn-cs"/>
              </a:defRPr>
            </a:lvl4pPr>
            <a:lvl5pPr marL="8352861" algn="l" defTabSz="4176431" rtl="0" eaLnBrk="1" latinLnBrk="0" hangingPunct="1">
              <a:defRPr kumimoji="1" sz="8200" kern="1200">
                <a:solidFill>
                  <a:schemeClr val="tx1"/>
                </a:solidFill>
                <a:latin typeface="+mn-lt"/>
                <a:ea typeface="+mn-ea"/>
                <a:cs typeface="+mn-cs"/>
              </a:defRPr>
            </a:lvl5pPr>
            <a:lvl6pPr marL="10441076" algn="l" defTabSz="4176431" rtl="0" eaLnBrk="1" latinLnBrk="0" hangingPunct="1">
              <a:defRPr kumimoji="1" sz="8200" kern="1200">
                <a:solidFill>
                  <a:schemeClr val="tx1"/>
                </a:solidFill>
                <a:latin typeface="+mn-lt"/>
                <a:ea typeface="+mn-ea"/>
                <a:cs typeface="+mn-cs"/>
              </a:defRPr>
            </a:lvl6pPr>
            <a:lvl7pPr marL="12529292" algn="l" defTabSz="4176431" rtl="0" eaLnBrk="1" latinLnBrk="0" hangingPunct="1">
              <a:defRPr kumimoji="1" sz="8200" kern="1200">
                <a:solidFill>
                  <a:schemeClr val="tx1"/>
                </a:solidFill>
                <a:latin typeface="+mn-lt"/>
                <a:ea typeface="+mn-ea"/>
                <a:cs typeface="+mn-cs"/>
              </a:defRPr>
            </a:lvl7pPr>
            <a:lvl8pPr marL="14617507" algn="l" defTabSz="4176431" rtl="0" eaLnBrk="1" latinLnBrk="0" hangingPunct="1">
              <a:defRPr kumimoji="1" sz="8200" kern="1200">
                <a:solidFill>
                  <a:schemeClr val="tx1"/>
                </a:solidFill>
                <a:latin typeface="+mn-lt"/>
                <a:ea typeface="+mn-ea"/>
                <a:cs typeface="+mn-cs"/>
              </a:defRPr>
            </a:lvl8pPr>
            <a:lvl9pPr marL="16705722" algn="l" defTabSz="4176431" rtl="0" eaLnBrk="1" latinLnBrk="0" hangingPunct="1">
              <a:defRPr kumimoji="1" sz="8200" kern="1200">
                <a:solidFill>
                  <a:schemeClr val="tx1"/>
                </a:solidFill>
                <a:latin typeface="+mn-lt"/>
                <a:ea typeface="+mn-ea"/>
                <a:cs typeface="+mn-cs"/>
              </a:defRPr>
            </a:lvl9pPr>
          </a:lstStyle>
          <a:p>
            <a:pPr marL="0" marR="0" lvl="0" indent="0" algn="l" defTabSz="4176431" rtl="0" eaLnBrk="1" fontAlgn="auto" latinLnBrk="0" hangingPunct="1">
              <a:lnSpc>
                <a:spcPct val="100000"/>
              </a:lnSpc>
              <a:spcBef>
                <a:spcPts val="0"/>
              </a:spcBef>
              <a:spcAft>
                <a:spcPts val="0"/>
              </a:spcAft>
              <a:buClrTx/>
              <a:buSzTx/>
              <a:buFontTx/>
              <a:buNone/>
              <a:tabLst/>
              <a:defRPr/>
            </a:pPr>
            <a:r>
              <a:rPr lang="ja-JP" altLang="en-US" sz="6000" b="1" noProof="0" dirty="0">
                <a:solidFill>
                  <a:schemeClr val="accent1"/>
                </a:solidFill>
                <a:latin typeface="Calibri"/>
                <a:ea typeface="ＭＳ Ｐゴシック" panose="020B0600070205080204" pitchFamily="50" charset="-128"/>
              </a:rPr>
              <a:t>③</a:t>
            </a:r>
            <a:r>
              <a:rPr kumimoji="1" lang="ja-JP" altLang="en-US" sz="6000" b="1" i="0" u="none" strike="noStrike" kern="1200" cap="none" spc="0" normalizeH="0" baseline="0" noProof="0" dirty="0">
                <a:ln>
                  <a:noFill/>
                </a:ln>
                <a:solidFill>
                  <a:schemeClr val="accent1"/>
                </a:solidFill>
                <a:effectLst/>
                <a:uLnTx/>
                <a:uFillTx/>
                <a:latin typeface="Calibri"/>
                <a:ea typeface="ＭＳ Ｐゴシック" panose="020B0600070205080204" pitchFamily="50" charset="-128"/>
                <a:cs typeface="+mn-cs"/>
              </a:rPr>
              <a:t>　識別アルゴリズム</a:t>
            </a:r>
          </a:p>
        </p:txBody>
      </p:sp>
      <p:sp>
        <p:nvSpPr>
          <p:cNvPr id="88" name="テキスト ボックス 3"/>
          <p:cNvSpPr txBox="1"/>
          <p:nvPr/>
        </p:nvSpPr>
        <p:spPr>
          <a:xfrm>
            <a:off x="418733" y="14414845"/>
            <a:ext cx="9211546" cy="1015663"/>
          </a:xfrm>
          <a:prstGeom prst="rect">
            <a:avLst/>
          </a:prstGeom>
          <a:noFill/>
        </p:spPr>
        <p:txBody>
          <a:bodyPr wrap="square" rtlCol="0">
            <a:spAutoFit/>
          </a:bodyPr>
          <a:lstStyle>
            <a:defPPr>
              <a:defRPr lang="ja-JP"/>
            </a:defPPr>
            <a:lvl1pPr marL="0" algn="l" defTabSz="4176431" rtl="0" eaLnBrk="1" latinLnBrk="0" hangingPunct="1">
              <a:defRPr kumimoji="1" sz="8200" kern="1200">
                <a:solidFill>
                  <a:schemeClr val="tx1"/>
                </a:solidFill>
                <a:latin typeface="+mn-lt"/>
                <a:ea typeface="+mn-ea"/>
                <a:cs typeface="+mn-cs"/>
              </a:defRPr>
            </a:lvl1pPr>
            <a:lvl2pPr marL="2088215" algn="l" defTabSz="4176431" rtl="0" eaLnBrk="1" latinLnBrk="0" hangingPunct="1">
              <a:defRPr kumimoji="1" sz="8200" kern="1200">
                <a:solidFill>
                  <a:schemeClr val="tx1"/>
                </a:solidFill>
                <a:latin typeface="+mn-lt"/>
                <a:ea typeface="+mn-ea"/>
                <a:cs typeface="+mn-cs"/>
              </a:defRPr>
            </a:lvl2pPr>
            <a:lvl3pPr marL="4176431" algn="l" defTabSz="4176431" rtl="0" eaLnBrk="1" latinLnBrk="0" hangingPunct="1">
              <a:defRPr kumimoji="1" sz="8200" kern="1200">
                <a:solidFill>
                  <a:schemeClr val="tx1"/>
                </a:solidFill>
                <a:latin typeface="+mn-lt"/>
                <a:ea typeface="+mn-ea"/>
                <a:cs typeface="+mn-cs"/>
              </a:defRPr>
            </a:lvl3pPr>
            <a:lvl4pPr marL="6264646" algn="l" defTabSz="4176431" rtl="0" eaLnBrk="1" latinLnBrk="0" hangingPunct="1">
              <a:defRPr kumimoji="1" sz="8200" kern="1200">
                <a:solidFill>
                  <a:schemeClr val="tx1"/>
                </a:solidFill>
                <a:latin typeface="+mn-lt"/>
                <a:ea typeface="+mn-ea"/>
                <a:cs typeface="+mn-cs"/>
              </a:defRPr>
            </a:lvl4pPr>
            <a:lvl5pPr marL="8352861" algn="l" defTabSz="4176431" rtl="0" eaLnBrk="1" latinLnBrk="0" hangingPunct="1">
              <a:defRPr kumimoji="1" sz="8200" kern="1200">
                <a:solidFill>
                  <a:schemeClr val="tx1"/>
                </a:solidFill>
                <a:latin typeface="+mn-lt"/>
                <a:ea typeface="+mn-ea"/>
                <a:cs typeface="+mn-cs"/>
              </a:defRPr>
            </a:lvl5pPr>
            <a:lvl6pPr marL="10441076" algn="l" defTabSz="4176431" rtl="0" eaLnBrk="1" latinLnBrk="0" hangingPunct="1">
              <a:defRPr kumimoji="1" sz="8200" kern="1200">
                <a:solidFill>
                  <a:schemeClr val="tx1"/>
                </a:solidFill>
                <a:latin typeface="+mn-lt"/>
                <a:ea typeface="+mn-ea"/>
                <a:cs typeface="+mn-cs"/>
              </a:defRPr>
            </a:lvl6pPr>
            <a:lvl7pPr marL="12529292" algn="l" defTabSz="4176431" rtl="0" eaLnBrk="1" latinLnBrk="0" hangingPunct="1">
              <a:defRPr kumimoji="1" sz="8200" kern="1200">
                <a:solidFill>
                  <a:schemeClr val="tx1"/>
                </a:solidFill>
                <a:latin typeface="+mn-lt"/>
                <a:ea typeface="+mn-ea"/>
                <a:cs typeface="+mn-cs"/>
              </a:defRPr>
            </a:lvl7pPr>
            <a:lvl8pPr marL="14617507" algn="l" defTabSz="4176431" rtl="0" eaLnBrk="1" latinLnBrk="0" hangingPunct="1">
              <a:defRPr kumimoji="1" sz="8200" kern="1200">
                <a:solidFill>
                  <a:schemeClr val="tx1"/>
                </a:solidFill>
                <a:latin typeface="+mn-lt"/>
                <a:ea typeface="+mn-ea"/>
                <a:cs typeface="+mn-cs"/>
              </a:defRPr>
            </a:lvl8pPr>
            <a:lvl9pPr marL="16705722" algn="l" defTabSz="4176431" rtl="0" eaLnBrk="1" latinLnBrk="0" hangingPunct="1">
              <a:defRPr kumimoji="1" sz="8200" kern="1200">
                <a:solidFill>
                  <a:schemeClr val="tx1"/>
                </a:solidFill>
                <a:latin typeface="+mn-lt"/>
                <a:ea typeface="+mn-ea"/>
                <a:cs typeface="+mn-cs"/>
              </a:defRPr>
            </a:lvl9pPr>
          </a:lstStyle>
          <a:p>
            <a:pPr marL="0" marR="0" lvl="0" indent="0" algn="l" defTabSz="4176431" rtl="0" eaLnBrk="1" fontAlgn="auto" latinLnBrk="0" hangingPunct="1">
              <a:lnSpc>
                <a:spcPct val="100000"/>
              </a:lnSpc>
              <a:spcBef>
                <a:spcPts val="0"/>
              </a:spcBef>
              <a:spcAft>
                <a:spcPts val="0"/>
              </a:spcAft>
              <a:buClrTx/>
              <a:buSzTx/>
              <a:buFontTx/>
              <a:buNone/>
              <a:tabLst/>
              <a:defRPr/>
            </a:pPr>
            <a:r>
              <a:rPr kumimoji="1" lang="ja-JP" altLang="en-US" sz="6000" b="1" i="0" u="none" strike="noStrike" kern="1200" cap="none" spc="0" normalizeH="0" baseline="0" noProof="0" dirty="0">
                <a:ln>
                  <a:noFill/>
                </a:ln>
                <a:solidFill>
                  <a:schemeClr val="accent1"/>
                </a:solidFill>
                <a:effectLst/>
                <a:uLnTx/>
                <a:uFillTx/>
                <a:latin typeface="Calibri"/>
                <a:ea typeface="ＭＳ Ｐゴシック" panose="020B0600070205080204" pitchFamily="50" charset="-128"/>
                <a:cs typeface="+mn-cs"/>
              </a:rPr>
              <a:t>①　前処理</a:t>
            </a:r>
            <a:r>
              <a:rPr lang="ja-JP" altLang="en-US" sz="6000" b="1" dirty="0">
                <a:solidFill>
                  <a:schemeClr val="accent1"/>
                </a:solidFill>
                <a:latin typeface="Calibri"/>
                <a:ea typeface="ＭＳ Ｐゴシック" panose="020B0600070205080204" pitchFamily="50" charset="-128"/>
              </a:rPr>
              <a:t>・</a:t>
            </a:r>
            <a:r>
              <a:rPr kumimoji="1" lang="ja-JP" altLang="en-US" sz="6000" b="1" i="0" u="none" strike="noStrike" kern="1200" cap="none" spc="0" normalizeH="0" baseline="0" noProof="0" dirty="0">
                <a:ln>
                  <a:noFill/>
                </a:ln>
                <a:solidFill>
                  <a:schemeClr val="accent1"/>
                </a:solidFill>
                <a:effectLst/>
                <a:uLnTx/>
                <a:uFillTx/>
                <a:latin typeface="Calibri"/>
                <a:ea typeface="ＭＳ Ｐゴシック" panose="020B0600070205080204" pitchFamily="50" charset="-128"/>
                <a:cs typeface="+mn-cs"/>
              </a:rPr>
              <a:t>正規化</a:t>
            </a:r>
          </a:p>
        </p:txBody>
      </p:sp>
      <p:sp>
        <p:nvSpPr>
          <p:cNvPr id="89" name="テキスト ボックス 3"/>
          <p:cNvSpPr txBox="1"/>
          <p:nvPr/>
        </p:nvSpPr>
        <p:spPr>
          <a:xfrm>
            <a:off x="1005909" y="22073680"/>
            <a:ext cx="13496395" cy="892552"/>
          </a:xfrm>
          <a:prstGeom prst="rect">
            <a:avLst/>
          </a:prstGeom>
          <a:noFill/>
        </p:spPr>
        <p:txBody>
          <a:bodyPr wrap="square" rtlCol="0">
            <a:spAutoFit/>
          </a:bodyPr>
          <a:lstStyle>
            <a:defPPr>
              <a:defRPr lang="ja-JP"/>
            </a:defPPr>
            <a:lvl1pPr marL="0" algn="l" defTabSz="4176431" rtl="0" eaLnBrk="1" latinLnBrk="0" hangingPunct="1">
              <a:defRPr kumimoji="1" sz="8200" kern="1200">
                <a:solidFill>
                  <a:schemeClr val="tx1"/>
                </a:solidFill>
                <a:latin typeface="+mn-lt"/>
                <a:ea typeface="+mn-ea"/>
                <a:cs typeface="+mn-cs"/>
              </a:defRPr>
            </a:lvl1pPr>
            <a:lvl2pPr marL="2088215" algn="l" defTabSz="4176431" rtl="0" eaLnBrk="1" latinLnBrk="0" hangingPunct="1">
              <a:defRPr kumimoji="1" sz="8200" kern="1200">
                <a:solidFill>
                  <a:schemeClr val="tx1"/>
                </a:solidFill>
                <a:latin typeface="+mn-lt"/>
                <a:ea typeface="+mn-ea"/>
                <a:cs typeface="+mn-cs"/>
              </a:defRPr>
            </a:lvl2pPr>
            <a:lvl3pPr marL="4176431" algn="l" defTabSz="4176431" rtl="0" eaLnBrk="1" latinLnBrk="0" hangingPunct="1">
              <a:defRPr kumimoji="1" sz="8200" kern="1200">
                <a:solidFill>
                  <a:schemeClr val="tx1"/>
                </a:solidFill>
                <a:latin typeface="+mn-lt"/>
                <a:ea typeface="+mn-ea"/>
                <a:cs typeface="+mn-cs"/>
              </a:defRPr>
            </a:lvl3pPr>
            <a:lvl4pPr marL="6264646" algn="l" defTabSz="4176431" rtl="0" eaLnBrk="1" latinLnBrk="0" hangingPunct="1">
              <a:defRPr kumimoji="1" sz="8200" kern="1200">
                <a:solidFill>
                  <a:schemeClr val="tx1"/>
                </a:solidFill>
                <a:latin typeface="+mn-lt"/>
                <a:ea typeface="+mn-ea"/>
                <a:cs typeface="+mn-cs"/>
              </a:defRPr>
            </a:lvl4pPr>
            <a:lvl5pPr marL="8352861" algn="l" defTabSz="4176431" rtl="0" eaLnBrk="1" latinLnBrk="0" hangingPunct="1">
              <a:defRPr kumimoji="1" sz="8200" kern="1200">
                <a:solidFill>
                  <a:schemeClr val="tx1"/>
                </a:solidFill>
                <a:latin typeface="+mn-lt"/>
                <a:ea typeface="+mn-ea"/>
                <a:cs typeface="+mn-cs"/>
              </a:defRPr>
            </a:lvl5pPr>
            <a:lvl6pPr marL="10441076" algn="l" defTabSz="4176431" rtl="0" eaLnBrk="1" latinLnBrk="0" hangingPunct="1">
              <a:defRPr kumimoji="1" sz="8200" kern="1200">
                <a:solidFill>
                  <a:schemeClr val="tx1"/>
                </a:solidFill>
                <a:latin typeface="+mn-lt"/>
                <a:ea typeface="+mn-ea"/>
                <a:cs typeface="+mn-cs"/>
              </a:defRPr>
            </a:lvl6pPr>
            <a:lvl7pPr marL="12529292" algn="l" defTabSz="4176431" rtl="0" eaLnBrk="1" latinLnBrk="0" hangingPunct="1">
              <a:defRPr kumimoji="1" sz="8200" kern="1200">
                <a:solidFill>
                  <a:schemeClr val="tx1"/>
                </a:solidFill>
                <a:latin typeface="+mn-lt"/>
                <a:ea typeface="+mn-ea"/>
                <a:cs typeface="+mn-cs"/>
              </a:defRPr>
            </a:lvl7pPr>
            <a:lvl8pPr marL="14617507" algn="l" defTabSz="4176431" rtl="0" eaLnBrk="1" latinLnBrk="0" hangingPunct="1">
              <a:defRPr kumimoji="1" sz="8200" kern="1200">
                <a:solidFill>
                  <a:schemeClr val="tx1"/>
                </a:solidFill>
                <a:latin typeface="+mn-lt"/>
                <a:ea typeface="+mn-ea"/>
                <a:cs typeface="+mn-cs"/>
              </a:defRPr>
            </a:lvl8pPr>
            <a:lvl9pPr marL="16705722" algn="l" defTabSz="4176431" rtl="0" eaLnBrk="1" latinLnBrk="0" hangingPunct="1">
              <a:defRPr kumimoji="1" sz="8200" kern="1200">
                <a:solidFill>
                  <a:schemeClr val="tx1"/>
                </a:solidFill>
                <a:latin typeface="+mn-lt"/>
                <a:ea typeface="+mn-ea"/>
                <a:cs typeface="+mn-cs"/>
              </a:defRPr>
            </a:lvl9pPr>
          </a:lstStyle>
          <a:p>
            <a:pPr marL="0" marR="0" lvl="0" indent="0" algn="ctr" defTabSz="4176431" rtl="0" eaLnBrk="1" fontAlgn="auto" latinLnBrk="0" hangingPunct="1">
              <a:lnSpc>
                <a:spcPct val="100000"/>
              </a:lnSpc>
              <a:spcBef>
                <a:spcPts val="0"/>
              </a:spcBef>
              <a:spcAft>
                <a:spcPts val="0"/>
              </a:spcAft>
              <a:buClrTx/>
              <a:buSzTx/>
              <a:buFontTx/>
              <a:buNone/>
              <a:tabLst/>
              <a:defRPr/>
            </a:pPr>
            <a:r>
              <a:rPr lang="en-US" altLang="ja-JP" sz="2600" b="1" dirty="0">
                <a:solidFill>
                  <a:schemeClr val="accent1"/>
                </a:solidFill>
                <a:latin typeface="Calibri"/>
                <a:ea typeface="ＭＳ Ｐゴシック" panose="020B0600070205080204" pitchFamily="50" charset="-128"/>
              </a:rPr>
              <a:t>※</a:t>
            </a:r>
            <a:r>
              <a:rPr lang="en-US" altLang="ja-JP" sz="2600" b="1" dirty="0" err="1">
                <a:solidFill>
                  <a:schemeClr val="accent1"/>
                </a:solidFill>
                <a:latin typeface="Calibri"/>
                <a:ea typeface="ＭＳ Ｐゴシック" panose="020B0600070205080204" pitchFamily="50" charset="-128"/>
              </a:rPr>
              <a:t>opencv</a:t>
            </a:r>
            <a:r>
              <a:rPr lang="ja-JP" altLang="en-US" sz="2600" b="1" dirty="0">
                <a:solidFill>
                  <a:schemeClr val="accent1"/>
                </a:solidFill>
                <a:latin typeface="Calibri"/>
                <a:ea typeface="ＭＳ Ｐゴシック" panose="020B0600070205080204" pitchFamily="50" charset="-128"/>
              </a:rPr>
              <a:t>のディレクトリにある学習済み分類データを用い、顔の自動切り取りを行った。</a:t>
            </a:r>
            <a:endParaRPr lang="en-US" altLang="ja-JP" sz="2600" b="1" dirty="0">
              <a:solidFill>
                <a:schemeClr val="accent1"/>
              </a:solidFill>
              <a:latin typeface="Calibri"/>
              <a:ea typeface="ＭＳ Ｐゴシック" panose="020B0600070205080204" pitchFamily="50" charset="-128"/>
            </a:endParaRPr>
          </a:p>
          <a:p>
            <a:pPr lvl="0" algn="ctr"/>
            <a:endParaRPr lang="en-US" altLang="ja-JP" sz="2600" b="1" dirty="0">
              <a:solidFill>
                <a:schemeClr val="accent1"/>
              </a:solidFill>
            </a:endParaRPr>
          </a:p>
        </p:txBody>
      </p:sp>
      <p:sp>
        <p:nvSpPr>
          <p:cNvPr id="5" name="正方形/長方形 4"/>
          <p:cNvSpPr/>
          <p:nvPr/>
        </p:nvSpPr>
        <p:spPr>
          <a:xfrm>
            <a:off x="360000" y="6119999"/>
            <a:ext cx="29520000" cy="2068259"/>
          </a:xfrm>
          <a:prstGeom prst="rect">
            <a:avLst/>
          </a:prstGeom>
          <a:ln>
            <a:solidFill>
              <a:schemeClr val="tx2">
                <a:lumMod val="40000"/>
                <a:lumOff val="60000"/>
              </a:schemeClr>
            </a:solidFill>
          </a:ln>
        </p:spPr>
        <p:txBody>
          <a:bodyPr>
            <a:spAutoFit/>
          </a:bodyPr>
          <a:lstStyle/>
          <a:p>
            <a:pPr lvl="0" defTabSz="4176431">
              <a:spcBef>
                <a:spcPct val="20000"/>
              </a:spcBef>
            </a:pPr>
            <a:r>
              <a:rPr lang="ja-JP" altLang="en-US" sz="5800" b="1" dirty="0">
                <a:solidFill>
                  <a:schemeClr val="accent1"/>
                </a:solidFill>
              </a:rPr>
              <a:t>課題</a:t>
            </a:r>
            <a:r>
              <a:rPr lang="ja-JP" altLang="en-US" sz="3200" dirty="0">
                <a:solidFill>
                  <a:schemeClr val="accent1"/>
                </a:solidFill>
              </a:rPr>
              <a:t>　</a:t>
            </a:r>
            <a:endParaRPr lang="en-US" altLang="ja-JP" sz="3200" dirty="0">
              <a:solidFill>
                <a:schemeClr val="accent1"/>
              </a:solidFill>
            </a:endParaRPr>
          </a:p>
          <a:p>
            <a:pPr lvl="0" defTabSz="4176431">
              <a:spcBef>
                <a:spcPct val="20000"/>
              </a:spcBef>
            </a:pPr>
            <a:r>
              <a:rPr lang="ja-JP" altLang="en-US" sz="3200" dirty="0">
                <a:solidFill>
                  <a:schemeClr val="accent1"/>
                </a:solidFill>
              </a:rPr>
              <a:t>データベースに</a:t>
            </a:r>
            <a:r>
              <a:rPr lang="en-US" altLang="ja-JP" sz="3200" dirty="0">
                <a:solidFill>
                  <a:schemeClr val="accent1"/>
                </a:solidFill>
              </a:rPr>
              <a:t>20 </a:t>
            </a:r>
            <a:r>
              <a:rPr lang="ja-JP" altLang="en-US" sz="3200" dirty="0">
                <a:solidFill>
                  <a:schemeClr val="accent1"/>
                </a:solidFill>
              </a:rPr>
              <a:t>人</a:t>
            </a:r>
            <a:r>
              <a:rPr lang="en-US" altLang="ja-JP" sz="3200" dirty="0">
                <a:solidFill>
                  <a:schemeClr val="accent1"/>
                </a:solidFill>
              </a:rPr>
              <a:t>× 10 </a:t>
            </a:r>
            <a:r>
              <a:rPr lang="ja-JP" altLang="en-US" sz="3200" dirty="0">
                <a:solidFill>
                  <a:schemeClr val="accent1"/>
                </a:solidFill>
              </a:rPr>
              <a:t>枚／人の顔画像が登録されている．また，クエリ（質問に使う画像）には</a:t>
            </a:r>
            <a:r>
              <a:rPr lang="en-US" altLang="ja-JP" sz="3200" dirty="0">
                <a:solidFill>
                  <a:schemeClr val="accent1"/>
                </a:solidFill>
              </a:rPr>
              <a:t>58</a:t>
            </a:r>
            <a:r>
              <a:rPr lang="ja-JP" altLang="en-US" sz="3200" dirty="0">
                <a:solidFill>
                  <a:schemeClr val="accent1"/>
                </a:solidFill>
              </a:rPr>
              <a:t>枚の顔画像が収録されている．クエリから顔画像を任意に選び，その画像がデータベースのどの人物かを判定する顔認識システムを開発する．</a:t>
            </a:r>
          </a:p>
        </p:txBody>
      </p:sp>
      <p:graphicFrame>
        <p:nvGraphicFramePr>
          <p:cNvPr id="7" name="表 6"/>
          <p:cNvGraphicFramePr>
            <a:graphicFrameLocks noGrp="1"/>
          </p:cNvGraphicFramePr>
          <p:nvPr>
            <p:extLst>
              <p:ext uri="{D42A27DB-BD31-4B8C-83A1-F6EECF244321}">
                <p14:modId xmlns:p14="http://schemas.microsoft.com/office/powerpoint/2010/main" val="76322459"/>
              </p:ext>
            </p:extLst>
          </p:nvPr>
        </p:nvGraphicFramePr>
        <p:xfrm>
          <a:off x="16486301" y="23710162"/>
          <a:ext cx="12178250" cy="4443408"/>
        </p:xfrm>
        <a:graphic>
          <a:graphicData uri="http://schemas.openxmlformats.org/drawingml/2006/table">
            <a:tbl>
              <a:tblPr/>
              <a:tblGrid>
                <a:gridCol w="1739750">
                  <a:extLst>
                    <a:ext uri="{9D8B030D-6E8A-4147-A177-3AD203B41FA5}">
                      <a16:colId xmlns:a16="http://schemas.microsoft.com/office/drawing/2014/main" val="20000"/>
                    </a:ext>
                  </a:extLst>
                </a:gridCol>
                <a:gridCol w="1739750">
                  <a:extLst>
                    <a:ext uri="{9D8B030D-6E8A-4147-A177-3AD203B41FA5}">
                      <a16:colId xmlns:a16="http://schemas.microsoft.com/office/drawing/2014/main" val="20001"/>
                    </a:ext>
                  </a:extLst>
                </a:gridCol>
                <a:gridCol w="1739750">
                  <a:extLst>
                    <a:ext uri="{9D8B030D-6E8A-4147-A177-3AD203B41FA5}">
                      <a16:colId xmlns:a16="http://schemas.microsoft.com/office/drawing/2014/main" val="20002"/>
                    </a:ext>
                  </a:extLst>
                </a:gridCol>
                <a:gridCol w="1739750">
                  <a:extLst>
                    <a:ext uri="{9D8B030D-6E8A-4147-A177-3AD203B41FA5}">
                      <a16:colId xmlns:a16="http://schemas.microsoft.com/office/drawing/2014/main" val="20003"/>
                    </a:ext>
                  </a:extLst>
                </a:gridCol>
                <a:gridCol w="1739750">
                  <a:extLst>
                    <a:ext uri="{9D8B030D-6E8A-4147-A177-3AD203B41FA5}">
                      <a16:colId xmlns:a16="http://schemas.microsoft.com/office/drawing/2014/main" val="20004"/>
                    </a:ext>
                  </a:extLst>
                </a:gridCol>
                <a:gridCol w="1739750">
                  <a:extLst>
                    <a:ext uri="{9D8B030D-6E8A-4147-A177-3AD203B41FA5}">
                      <a16:colId xmlns:a16="http://schemas.microsoft.com/office/drawing/2014/main" val="20005"/>
                    </a:ext>
                  </a:extLst>
                </a:gridCol>
                <a:gridCol w="1739750">
                  <a:extLst>
                    <a:ext uri="{9D8B030D-6E8A-4147-A177-3AD203B41FA5}">
                      <a16:colId xmlns:a16="http://schemas.microsoft.com/office/drawing/2014/main" val="20006"/>
                    </a:ext>
                  </a:extLst>
                </a:gridCol>
              </a:tblGrid>
              <a:tr h="370284">
                <a:tc gridSpan="7">
                  <a:txBody>
                    <a:bodyPr/>
                    <a:lstStyle/>
                    <a:p>
                      <a:pPr algn="ctr"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輝度値平均化なし</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0"/>
                  </a:ext>
                </a:extLst>
              </a:tr>
              <a:tr h="370284">
                <a:tc>
                  <a:txBody>
                    <a:bodyPr/>
                    <a:lstStyle/>
                    <a:p>
                      <a:pPr algn="l" fontAlgn="b"/>
                      <a:r>
                        <a:rPr lang="ja-JP" altLang="en-US" sz="1200" b="0" i="0" u="none" strike="noStrike">
                          <a:solidFill>
                            <a:srgbClr val="FFFFFF"/>
                          </a:solidFill>
                          <a:effectLst/>
                          <a:latin typeface="Helvetica" panose="020B0604020202020204" pitchFamily="34" charset="0"/>
                          <a:ea typeface="Yu Gothic" panose="020B0400000000000000" pitchFamily="50" charset="-128"/>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ja-JP" altLang="en-US" sz="1800" b="0" i="0" u="none" strike="noStrike" dirty="0">
                          <a:solidFill>
                            <a:srgbClr val="000000"/>
                          </a:solidFill>
                          <a:effectLst/>
                          <a:latin typeface="Yu Gothic" panose="020B0400000000000000" pitchFamily="50" charset="-128"/>
                          <a:ea typeface="Yu Gothic" panose="020B0400000000000000" pitchFamily="50" charset="-128"/>
                        </a:rPr>
                        <a:t>単純マッチング</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2000" b="0" i="0" u="none" strike="noStrike" dirty="0">
                          <a:solidFill>
                            <a:srgbClr val="000000"/>
                          </a:solidFill>
                          <a:effectLst/>
                          <a:latin typeface="Yu Gothic" panose="020B0400000000000000" pitchFamily="50" charset="-128"/>
                          <a:ea typeface="Yu Gothic" panose="020B0400000000000000" pitchFamily="50" charset="-128"/>
                        </a:rPr>
                        <a:t>DCT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ヒストグラム</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2000" b="0" i="0" u="none" strike="noStrike">
                          <a:solidFill>
                            <a:srgbClr val="000000"/>
                          </a:solidFill>
                          <a:effectLst/>
                          <a:latin typeface="Yu Gothic" panose="020B0400000000000000" pitchFamily="50" charset="-128"/>
                          <a:ea typeface="Yu Gothic" panose="020B0400000000000000" pitchFamily="50" charset="-128"/>
                        </a:rPr>
                        <a:t>POC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2000" b="0" i="0" u="none" strike="noStrike">
                          <a:solidFill>
                            <a:srgbClr val="000000"/>
                          </a:solidFill>
                          <a:effectLst/>
                          <a:latin typeface="Yu Gothic" panose="020B0400000000000000" pitchFamily="50" charset="-128"/>
                          <a:ea typeface="Yu Gothic" panose="020B0400000000000000" pitchFamily="50" charset="-128"/>
                        </a:rPr>
                        <a:t>knn</a:t>
                      </a:r>
                      <a:r>
                        <a:rPr lang="ja-JP" altLang="en-US" sz="2000" b="0" i="0" u="none" strike="noStrike">
                          <a:solidFill>
                            <a:srgbClr val="000000"/>
                          </a:solidFill>
                          <a:effectLst/>
                          <a:latin typeface="Yu Gothic" panose="020B0400000000000000" pitchFamily="50" charset="-128"/>
                          <a:ea typeface="Yu Gothic" panose="020B0400000000000000" pitchFamily="50" charset="-128"/>
                        </a:rPr>
                        <a:t>法</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ja-JP" altLang="en-US" sz="2000" b="0" i="0" u="none" strike="noStrike">
                          <a:solidFill>
                            <a:srgbClr val="000000"/>
                          </a:solidFill>
                          <a:effectLst/>
                          <a:latin typeface="Yu Gothic" panose="020B0400000000000000" pitchFamily="50" charset="-128"/>
                          <a:ea typeface="Yu Gothic" panose="020B0400000000000000" pitchFamily="50" charset="-128"/>
                        </a:rPr>
                        <a:t>部分空間法</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1"/>
                  </a:ext>
                </a:extLst>
              </a:tr>
              <a:tr h="370284">
                <a:tc>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加工なし画像</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42.86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41.07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41.07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32.14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42.86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ja-JP" altLang="en-US" sz="2000" b="0" i="0" u="none" strike="noStrike">
                          <a:solidFill>
                            <a:schemeClr val="tx1">
                              <a:lumMod val="75000"/>
                              <a:lumOff val="25000"/>
                            </a:schemeClr>
                          </a:solidFill>
                          <a:effectLst/>
                          <a:latin typeface="Yu Gothic" panose="020B0400000000000000" pitchFamily="50" charset="-128"/>
                          <a:ea typeface="Yu Gothic" panose="020B0400000000000000" pitchFamily="50" charset="-128"/>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solidFill>
                      <a:srgbClr val="BDD7EE"/>
                    </a:solidFill>
                  </a:tcPr>
                </a:tc>
                <a:extLst>
                  <a:ext uri="{0D108BD9-81ED-4DB2-BD59-A6C34878D82A}">
                    <a16:rowId xmlns:a16="http://schemas.microsoft.com/office/drawing/2014/main" val="10002"/>
                  </a:ext>
                </a:extLst>
              </a:tr>
              <a:tr h="370284">
                <a:tc>
                  <a:txBody>
                    <a:bodyPr/>
                    <a:lstStyle/>
                    <a:p>
                      <a:pPr algn="l" fontAlgn="b"/>
                      <a:r>
                        <a:rPr lang="en-US" sz="2000" b="0" i="0" u="none" strike="noStrike" dirty="0">
                          <a:solidFill>
                            <a:srgbClr val="000000"/>
                          </a:solidFill>
                          <a:effectLst/>
                          <a:latin typeface="Yu Gothic" panose="020B0400000000000000" pitchFamily="50" charset="-128"/>
                          <a:ea typeface="Yu Gothic" panose="020B0400000000000000" pitchFamily="50" charset="-128"/>
                        </a:rPr>
                        <a:t>edge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10.71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55.36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16.07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ja-JP" altLang="en-US" sz="2000" b="0" i="0" u="none" strike="noStrike" dirty="0">
                          <a:solidFill>
                            <a:schemeClr val="tx1">
                              <a:lumMod val="75000"/>
                              <a:lumOff val="25000"/>
                            </a:schemeClr>
                          </a:solidFill>
                          <a:effectLst/>
                          <a:latin typeface="Yu Gothic" panose="020B0400000000000000" pitchFamily="50" charset="-128"/>
                          <a:ea typeface="Yu Gothic" panose="020B0400000000000000" pitchFamily="50" charset="-128"/>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solidFill>
                      <a:srgbClr val="BDD7EE"/>
                    </a:solidFill>
                  </a:tcPr>
                </a:tc>
                <a:extLst>
                  <a:ext uri="{0D108BD9-81ED-4DB2-BD59-A6C34878D82A}">
                    <a16:rowId xmlns:a16="http://schemas.microsoft.com/office/drawing/2014/main" val="10003"/>
                  </a:ext>
                </a:extLst>
              </a:tr>
              <a:tr h="370284">
                <a:tc>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顔切り取り</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51.79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30.36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33.93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51.79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fontAlgn="ctr"/>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57.14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04"/>
                  </a:ext>
                </a:extLst>
              </a:tr>
              <a:tr h="370284">
                <a:tc>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モザイク</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48.21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28.57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51.79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vMerge="1">
                  <a:txBody>
                    <a:bodyPr/>
                    <a:lstStyle/>
                    <a:p>
                      <a:endParaRPr kumimoji="1" lang="ja-JP" altLang="en-US"/>
                    </a:p>
                  </a:txBody>
                  <a:tcPr/>
                </a:tc>
                <a:extLst>
                  <a:ext uri="{0D108BD9-81ED-4DB2-BD59-A6C34878D82A}">
                    <a16:rowId xmlns:a16="http://schemas.microsoft.com/office/drawing/2014/main" val="10005"/>
                  </a:ext>
                </a:extLst>
              </a:tr>
              <a:tr h="370284">
                <a:tc gridSpan="7">
                  <a:txBody>
                    <a:bodyPr/>
                    <a:lstStyle/>
                    <a:p>
                      <a:pPr algn="ctr" fontAlgn="b"/>
                      <a:r>
                        <a:rPr lang="ja-JP" altLang="en-US" sz="2000" b="0" i="0" u="none" strike="noStrike" dirty="0">
                          <a:solidFill>
                            <a:srgbClr val="FFFFFF"/>
                          </a:solidFill>
                          <a:effectLst/>
                          <a:latin typeface="Hiragino Sans"/>
                          <a:ea typeface="Yu Gothic" panose="020B0400000000000000" pitchFamily="50" charset="-128"/>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6"/>
                  </a:ext>
                </a:extLst>
              </a:tr>
              <a:tr h="370284">
                <a:tc gridSpan="7">
                  <a:txBody>
                    <a:bodyPr/>
                    <a:lstStyle/>
                    <a:p>
                      <a:pPr algn="ctr"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輝度値平均化あり</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7"/>
                  </a:ext>
                </a:extLst>
              </a:tr>
              <a:tr h="370284">
                <a:tc>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加工なし画像</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42.86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42.86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21.43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41.07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42.86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ja-JP" altLang="en-US" sz="2000" b="0" i="0" u="none" strike="noStrike" dirty="0">
                          <a:solidFill>
                            <a:schemeClr val="tx1">
                              <a:lumMod val="75000"/>
                              <a:lumOff val="25000"/>
                            </a:schemeClr>
                          </a:solidFill>
                          <a:effectLst/>
                          <a:latin typeface="Yu Gothic" panose="020B0400000000000000" pitchFamily="50" charset="-128"/>
                          <a:ea typeface="Yu Gothic" panose="020B0400000000000000" pitchFamily="50" charset="-128"/>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solidFill>
                      <a:srgbClr val="BDD7EE"/>
                    </a:solidFill>
                  </a:tcPr>
                </a:tc>
                <a:extLst>
                  <a:ext uri="{0D108BD9-81ED-4DB2-BD59-A6C34878D82A}">
                    <a16:rowId xmlns:a16="http://schemas.microsoft.com/office/drawing/2014/main" val="10008"/>
                  </a:ext>
                </a:extLst>
              </a:tr>
              <a:tr h="370284">
                <a:tc>
                  <a:txBody>
                    <a:bodyPr/>
                    <a:lstStyle/>
                    <a:p>
                      <a:pPr algn="l" fontAlgn="b"/>
                      <a:r>
                        <a:rPr lang="en-US" sz="2000" b="0" i="0" u="none" strike="noStrike" dirty="0">
                          <a:solidFill>
                            <a:srgbClr val="000000"/>
                          </a:solidFill>
                          <a:effectLst/>
                          <a:latin typeface="Yu Gothic" panose="020B0400000000000000" pitchFamily="50" charset="-128"/>
                          <a:ea typeface="Yu Gothic" panose="020B0400000000000000" pitchFamily="50" charset="-128"/>
                        </a:rPr>
                        <a:t>edge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16.07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58.93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8.93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64.29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ja-JP" altLang="en-US" sz="2000" b="0" i="0" u="none" strike="noStrike" dirty="0">
                          <a:solidFill>
                            <a:schemeClr val="tx1">
                              <a:lumMod val="75000"/>
                              <a:lumOff val="25000"/>
                            </a:schemeClr>
                          </a:solidFill>
                          <a:effectLst/>
                          <a:latin typeface="Yu Gothic" panose="020B0400000000000000" pitchFamily="50" charset="-128"/>
                          <a:ea typeface="Yu Gothic" panose="020B0400000000000000" pitchFamily="50" charset="-128"/>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solidFill>
                      <a:srgbClr val="BDD7EE"/>
                    </a:solidFill>
                  </a:tcPr>
                </a:tc>
                <a:extLst>
                  <a:ext uri="{0D108BD9-81ED-4DB2-BD59-A6C34878D82A}">
                    <a16:rowId xmlns:a16="http://schemas.microsoft.com/office/drawing/2014/main" val="10009"/>
                  </a:ext>
                </a:extLst>
              </a:tr>
              <a:tr h="370284">
                <a:tc>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顔切り取り</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58.93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53.57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21.43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41.07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58.93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rowSpan="2">
                  <a:txBody>
                    <a:bodyPr/>
                    <a:lstStyle/>
                    <a:p>
                      <a:pPr algn="ctr" fontAlgn="ctr"/>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58.93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0010"/>
                  </a:ext>
                </a:extLst>
              </a:tr>
              <a:tr h="370284">
                <a:tc>
                  <a:txBody>
                    <a:bodyPr/>
                    <a:lstStyle/>
                    <a:p>
                      <a:pPr algn="l" fontAlgn="b"/>
                      <a:r>
                        <a:rPr lang="ja-JP" altLang="en-US" sz="2000" b="0" i="0" u="none" strike="noStrike" dirty="0">
                          <a:solidFill>
                            <a:srgbClr val="000000"/>
                          </a:solidFill>
                          <a:effectLst/>
                          <a:latin typeface="Yu Gothic" panose="020B0400000000000000" pitchFamily="50" charset="-128"/>
                          <a:ea typeface="Yu Gothic" panose="020B0400000000000000" pitchFamily="50" charset="-128"/>
                        </a:rPr>
                        <a:t>モザイク</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a:solidFill>
                            <a:schemeClr val="tx1">
                              <a:lumMod val="75000"/>
                              <a:lumOff val="25000"/>
                            </a:schemeClr>
                          </a:solidFill>
                          <a:effectLst/>
                          <a:latin typeface="Helvetica" panose="020B0604020202020204" pitchFamily="34" charset="0"/>
                          <a:ea typeface="Yu Gothic" panose="020B0400000000000000" pitchFamily="50" charset="-128"/>
                        </a:rPr>
                        <a:t>60.71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57.14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19.64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200" b="1" i="0" u="none" strike="noStrike" dirty="0">
                          <a:solidFill>
                            <a:srgbClr val="C00000"/>
                          </a:solidFill>
                          <a:effectLst/>
                          <a:latin typeface="Helvetica" panose="020B0604020202020204" pitchFamily="34" charset="0"/>
                          <a:ea typeface="Yu Gothic" panose="020B0400000000000000" pitchFamily="50" charset="-128"/>
                        </a:rPr>
                        <a:t>73.21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altLang="ja-JP" sz="2000" b="0" i="0" u="none" strike="noStrike" dirty="0">
                          <a:solidFill>
                            <a:schemeClr val="tx1">
                              <a:lumMod val="75000"/>
                              <a:lumOff val="25000"/>
                            </a:schemeClr>
                          </a:solidFill>
                          <a:effectLst/>
                          <a:latin typeface="Helvetica" panose="020B0604020202020204" pitchFamily="34" charset="0"/>
                          <a:ea typeface="Yu Gothic" panose="020B0400000000000000" pitchFamily="50" charset="-128"/>
                        </a:rPr>
                        <a:t>57.14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vMerge="1">
                  <a:txBody>
                    <a:bodyPr/>
                    <a:lstStyle/>
                    <a:p>
                      <a:endParaRPr kumimoji="1" lang="ja-JP" altLang="en-US"/>
                    </a:p>
                  </a:txBody>
                  <a:tcPr/>
                </a:tc>
                <a:extLst>
                  <a:ext uri="{0D108BD9-81ED-4DB2-BD59-A6C34878D82A}">
                    <a16:rowId xmlns:a16="http://schemas.microsoft.com/office/drawing/2014/main" val="10011"/>
                  </a:ext>
                </a:extLst>
              </a:tr>
            </a:tbl>
          </a:graphicData>
        </a:graphic>
      </p:graphicFrame>
      <p:sp>
        <p:nvSpPr>
          <p:cNvPr id="90" name="テキスト ボックス 3"/>
          <p:cNvSpPr txBox="1"/>
          <p:nvPr/>
        </p:nvSpPr>
        <p:spPr>
          <a:xfrm>
            <a:off x="13470688" y="22407282"/>
            <a:ext cx="9211546" cy="1015663"/>
          </a:xfrm>
          <a:prstGeom prst="rect">
            <a:avLst/>
          </a:prstGeom>
          <a:noFill/>
        </p:spPr>
        <p:txBody>
          <a:bodyPr wrap="square" rtlCol="0">
            <a:spAutoFit/>
          </a:bodyPr>
          <a:lstStyle>
            <a:defPPr>
              <a:defRPr lang="ja-JP"/>
            </a:defPPr>
            <a:lvl1pPr marL="0" algn="l" defTabSz="4176431" rtl="0" eaLnBrk="1" latinLnBrk="0" hangingPunct="1">
              <a:defRPr kumimoji="1" sz="8200" kern="1200">
                <a:solidFill>
                  <a:schemeClr val="tx1"/>
                </a:solidFill>
                <a:latin typeface="+mn-lt"/>
                <a:ea typeface="+mn-ea"/>
                <a:cs typeface="+mn-cs"/>
              </a:defRPr>
            </a:lvl1pPr>
            <a:lvl2pPr marL="2088215" algn="l" defTabSz="4176431" rtl="0" eaLnBrk="1" latinLnBrk="0" hangingPunct="1">
              <a:defRPr kumimoji="1" sz="8200" kern="1200">
                <a:solidFill>
                  <a:schemeClr val="tx1"/>
                </a:solidFill>
                <a:latin typeface="+mn-lt"/>
                <a:ea typeface="+mn-ea"/>
                <a:cs typeface="+mn-cs"/>
              </a:defRPr>
            </a:lvl2pPr>
            <a:lvl3pPr marL="4176431" algn="l" defTabSz="4176431" rtl="0" eaLnBrk="1" latinLnBrk="0" hangingPunct="1">
              <a:defRPr kumimoji="1" sz="8200" kern="1200">
                <a:solidFill>
                  <a:schemeClr val="tx1"/>
                </a:solidFill>
                <a:latin typeface="+mn-lt"/>
                <a:ea typeface="+mn-ea"/>
                <a:cs typeface="+mn-cs"/>
              </a:defRPr>
            </a:lvl3pPr>
            <a:lvl4pPr marL="6264646" algn="l" defTabSz="4176431" rtl="0" eaLnBrk="1" latinLnBrk="0" hangingPunct="1">
              <a:defRPr kumimoji="1" sz="8200" kern="1200">
                <a:solidFill>
                  <a:schemeClr val="tx1"/>
                </a:solidFill>
                <a:latin typeface="+mn-lt"/>
                <a:ea typeface="+mn-ea"/>
                <a:cs typeface="+mn-cs"/>
              </a:defRPr>
            </a:lvl4pPr>
            <a:lvl5pPr marL="8352861" algn="l" defTabSz="4176431" rtl="0" eaLnBrk="1" latinLnBrk="0" hangingPunct="1">
              <a:defRPr kumimoji="1" sz="8200" kern="1200">
                <a:solidFill>
                  <a:schemeClr val="tx1"/>
                </a:solidFill>
                <a:latin typeface="+mn-lt"/>
                <a:ea typeface="+mn-ea"/>
                <a:cs typeface="+mn-cs"/>
              </a:defRPr>
            </a:lvl5pPr>
            <a:lvl6pPr marL="10441076" algn="l" defTabSz="4176431" rtl="0" eaLnBrk="1" latinLnBrk="0" hangingPunct="1">
              <a:defRPr kumimoji="1" sz="8200" kern="1200">
                <a:solidFill>
                  <a:schemeClr val="tx1"/>
                </a:solidFill>
                <a:latin typeface="+mn-lt"/>
                <a:ea typeface="+mn-ea"/>
                <a:cs typeface="+mn-cs"/>
              </a:defRPr>
            </a:lvl6pPr>
            <a:lvl7pPr marL="12529292" algn="l" defTabSz="4176431" rtl="0" eaLnBrk="1" latinLnBrk="0" hangingPunct="1">
              <a:defRPr kumimoji="1" sz="8200" kern="1200">
                <a:solidFill>
                  <a:schemeClr val="tx1"/>
                </a:solidFill>
                <a:latin typeface="+mn-lt"/>
                <a:ea typeface="+mn-ea"/>
                <a:cs typeface="+mn-cs"/>
              </a:defRPr>
            </a:lvl7pPr>
            <a:lvl8pPr marL="14617507" algn="l" defTabSz="4176431" rtl="0" eaLnBrk="1" latinLnBrk="0" hangingPunct="1">
              <a:defRPr kumimoji="1" sz="8200" kern="1200">
                <a:solidFill>
                  <a:schemeClr val="tx1"/>
                </a:solidFill>
                <a:latin typeface="+mn-lt"/>
                <a:ea typeface="+mn-ea"/>
                <a:cs typeface="+mn-cs"/>
              </a:defRPr>
            </a:lvl8pPr>
            <a:lvl9pPr marL="16705722" algn="l" defTabSz="4176431" rtl="0" eaLnBrk="1" latinLnBrk="0" hangingPunct="1">
              <a:defRPr kumimoji="1" sz="8200" kern="1200">
                <a:solidFill>
                  <a:schemeClr val="tx1"/>
                </a:solidFill>
                <a:latin typeface="+mn-lt"/>
                <a:ea typeface="+mn-ea"/>
                <a:cs typeface="+mn-cs"/>
              </a:defRPr>
            </a:lvl9pPr>
          </a:lstStyle>
          <a:p>
            <a:pPr marL="0" marR="0" lvl="0" indent="0" algn="ctr" defTabSz="4176431" rtl="0" eaLnBrk="1" fontAlgn="auto" latinLnBrk="0" hangingPunct="1">
              <a:lnSpc>
                <a:spcPct val="100000"/>
              </a:lnSpc>
              <a:spcBef>
                <a:spcPts val="0"/>
              </a:spcBef>
              <a:spcAft>
                <a:spcPts val="0"/>
              </a:spcAft>
              <a:buClrTx/>
              <a:buSzTx/>
              <a:buFontTx/>
              <a:buNone/>
              <a:tabLst/>
              <a:defRPr/>
            </a:pPr>
            <a:r>
              <a:rPr lang="ja-JP" altLang="en-US" sz="6000" b="1" dirty="0">
                <a:solidFill>
                  <a:schemeClr val="accent1"/>
                </a:solidFill>
                <a:latin typeface="Calibri"/>
                <a:ea typeface="ＭＳ Ｐゴシック" panose="020B0600070205080204" pitchFamily="50" charset="-128"/>
              </a:rPr>
              <a:t>結果・総評</a:t>
            </a:r>
            <a:endParaRPr kumimoji="1" lang="ja-JP" altLang="en-US" sz="6000" b="1" i="0" u="none" strike="noStrike" kern="1200" cap="none" spc="0" normalizeH="0" baseline="0" noProof="0" dirty="0">
              <a:ln>
                <a:noFill/>
              </a:ln>
              <a:solidFill>
                <a:schemeClr val="accent1"/>
              </a:solidFill>
              <a:effectLst/>
              <a:uLnTx/>
              <a:uFillTx/>
              <a:latin typeface="Calibri"/>
              <a:ea typeface="ＭＳ Ｐゴシック" panose="020B0600070205080204" pitchFamily="50" charset="-128"/>
              <a:cs typeface="+mn-cs"/>
            </a:endParaRPr>
          </a:p>
        </p:txBody>
      </p:sp>
      <p:sp>
        <p:nvSpPr>
          <p:cNvPr id="91" name="テキスト ボックス 36"/>
          <p:cNvSpPr txBox="1"/>
          <p:nvPr/>
        </p:nvSpPr>
        <p:spPr>
          <a:xfrm>
            <a:off x="15989467" y="28250682"/>
            <a:ext cx="14657935" cy="4247317"/>
          </a:xfrm>
          <a:prstGeom prst="rect">
            <a:avLst/>
          </a:prstGeom>
          <a:noFill/>
        </p:spPr>
        <p:txBody>
          <a:bodyPr wrap="square" rtlCol="0">
            <a:spAutoFit/>
          </a:bodyPr>
          <a:lstStyle>
            <a:defPPr>
              <a:defRPr lang="ja-JP"/>
            </a:defPPr>
            <a:lvl1pPr marL="0" algn="l" defTabSz="4176431" rtl="0" eaLnBrk="1" latinLnBrk="0" hangingPunct="1">
              <a:defRPr kumimoji="1" sz="8200" kern="1200">
                <a:solidFill>
                  <a:schemeClr val="tx1"/>
                </a:solidFill>
                <a:latin typeface="+mn-lt"/>
                <a:ea typeface="+mn-ea"/>
                <a:cs typeface="+mn-cs"/>
              </a:defRPr>
            </a:lvl1pPr>
            <a:lvl2pPr marL="2088215" algn="l" defTabSz="4176431" rtl="0" eaLnBrk="1" latinLnBrk="0" hangingPunct="1">
              <a:defRPr kumimoji="1" sz="8200" kern="1200">
                <a:solidFill>
                  <a:schemeClr val="tx1"/>
                </a:solidFill>
                <a:latin typeface="+mn-lt"/>
                <a:ea typeface="+mn-ea"/>
                <a:cs typeface="+mn-cs"/>
              </a:defRPr>
            </a:lvl2pPr>
            <a:lvl3pPr marL="4176431" algn="l" defTabSz="4176431" rtl="0" eaLnBrk="1" latinLnBrk="0" hangingPunct="1">
              <a:defRPr kumimoji="1" sz="8200" kern="1200">
                <a:solidFill>
                  <a:schemeClr val="tx1"/>
                </a:solidFill>
                <a:latin typeface="+mn-lt"/>
                <a:ea typeface="+mn-ea"/>
                <a:cs typeface="+mn-cs"/>
              </a:defRPr>
            </a:lvl3pPr>
            <a:lvl4pPr marL="6264646" algn="l" defTabSz="4176431" rtl="0" eaLnBrk="1" latinLnBrk="0" hangingPunct="1">
              <a:defRPr kumimoji="1" sz="8200" kern="1200">
                <a:solidFill>
                  <a:schemeClr val="tx1"/>
                </a:solidFill>
                <a:latin typeface="+mn-lt"/>
                <a:ea typeface="+mn-ea"/>
                <a:cs typeface="+mn-cs"/>
              </a:defRPr>
            </a:lvl4pPr>
            <a:lvl5pPr marL="8352861" algn="l" defTabSz="4176431" rtl="0" eaLnBrk="1" latinLnBrk="0" hangingPunct="1">
              <a:defRPr kumimoji="1" sz="8200" kern="1200">
                <a:solidFill>
                  <a:schemeClr val="tx1"/>
                </a:solidFill>
                <a:latin typeface="+mn-lt"/>
                <a:ea typeface="+mn-ea"/>
                <a:cs typeface="+mn-cs"/>
              </a:defRPr>
            </a:lvl5pPr>
            <a:lvl6pPr marL="10441076" algn="l" defTabSz="4176431" rtl="0" eaLnBrk="1" latinLnBrk="0" hangingPunct="1">
              <a:defRPr kumimoji="1" sz="8200" kern="1200">
                <a:solidFill>
                  <a:schemeClr val="tx1"/>
                </a:solidFill>
                <a:latin typeface="+mn-lt"/>
                <a:ea typeface="+mn-ea"/>
                <a:cs typeface="+mn-cs"/>
              </a:defRPr>
            </a:lvl6pPr>
            <a:lvl7pPr marL="12529292" algn="l" defTabSz="4176431" rtl="0" eaLnBrk="1" latinLnBrk="0" hangingPunct="1">
              <a:defRPr kumimoji="1" sz="8200" kern="1200">
                <a:solidFill>
                  <a:schemeClr val="tx1"/>
                </a:solidFill>
                <a:latin typeface="+mn-lt"/>
                <a:ea typeface="+mn-ea"/>
                <a:cs typeface="+mn-cs"/>
              </a:defRPr>
            </a:lvl7pPr>
            <a:lvl8pPr marL="14617507" algn="l" defTabSz="4176431" rtl="0" eaLnBrk="1" latinLnBrk="0" hangingPunct="1">
              <a:defRPr kumimoji="1" sz="8200" kern="1200">
                <a:solidFill>
                  <a:schemeClr val="tx1"/>
                </a:solidFill>
                <a:latin typeface="+mn-lt"/>
                <a:ea typeface="+mn-ea"/>
                <a:cs typeface="+mn-cs"/>
              </a:defRPr>
            </a:lvl8pPr>
            <a:lvl9pPr marL="16705722" algn="l" defTabSz="4176431" rtl="0" eaLnBrk="1" latinLnBrk="0" hangingPunct="1">
              <a:defRPr kumimoji="1" sz="8200" kern="1200">
                <a:solidFill>
                  <a:schemeClr val="tx1"/>
                </a:solidFill>
                <a:latin typeface="+mn-lt"/>
                <a:ea typeface="+mn-ea"/>
                <a:cs typeface="+mn-cs"/>
              </a:defRPr>
            </a:lvl9pPr>
          </a:lstStyle>
          <a:p>
            <a:pPr marL="0" marR="0" lvl="0" indent="0" algn="l" defTabSz="4176431" rtl="0" eaLnBrk="1" fontAlgn="auto" latinLnBrk="0" hangingPunct="1">
              <a:lnSpc>
                <a:spcPct val="100000"/>
              </a:lnSpc>
              <a:spcBef>
                <a:spcPts val="0"/>
              </a:spcBef>
              <a:spcAft>
                <a:spcPts val="0"/>
              </a:spcAft>
              <a:buClrTx/>
              <a:buSzTx/>
              <a:buFontTx/>
              <a:buNone/>
              <a:tabLst/>
              <a:defRPr/>
            </a:pPr>
            <a:endParaRPr kumimoji="1" lang="en-US" altLang="ja-JP" sz="3000" b="1" i="0" u="none" strike="noStrike" kern="1200" cap="none" spc="0" normalizeH="0" baseline="0" noProof="0" dirty="0">
              <a:ln>
                <a:noFill/>
              </a:ln>
              <a:solidFill>
                <a:srgbClr val="FF0000"/>
              </a:solidFill>
              <a:effectLst/>
              <a:uLnTx/>
              <a:uFillTx/>
              <a:latin typeface="Calibri"/>
              <a:ea typeface="ＭＳ Ｐゴシック" panose="020B0600070205080204" pitchFamily="50" charset="-128"/>
              <a:cs typeface="+mn-cs"/>
            </a:endParaRPr>
          </a:p>
          <a:p>
            <a:pPr marL="0" marR="0" lvl="0" indent="0" algn="l" defTabSz="4176431" rtl="0" eaLnBrk="1" fontAlgn="auto" latinLnBrk="0" hangingPunct="1">
              <a:lnSpc>
                <a:spcPct val="100000"/>
              </a:lnSpc>
              <a:spcBef>
                <a:spcPts val="0"/>
              </a:spcBef>
              <a:spcAft>
                <a:spcPts val="0"/>
              </a:spcAft>
              <a:buClrTx/>
              <a:buSzTx/>
              <a:buFontTx/>
              <a:buNone/>
              <a:tabLst/>
              <a:defRPr/>
            </a:pPr>
            <a:r>
              <a:rPr lang="ja-JP" altLang="en-US" sz="3000" b="1" dirty="0">
                <a:solidFill>
                  <a:schemeClr val="accent1"/>
                </a:solidFill>
                <a:latin typeface="Calibri"/>
                <a:ea typeface="ＭＳ Ｐゴシック" panose="020B0600070205080204" pitchFamily="50" charset="-128"/>
              </a:rPr>
              <a:t>・　最も認識率が高かった方法は</a:t>
            </a:r>
            <a:endParaRPr lang="en-US" altLang="ja-JP" sz="3000" b="1" dirty="0">
              <a:solidFill>
                <a:schemeClr val="accent1"/>
              </a:solidFill>
              <a:latin typeface="Calibri"/>
              <a:ea typeface="ＭＳ Ｐゴシック" panose="020B0600070205080204" pitchFamily="50" charset="-128"/>
            </a:endParaRPr>
          </a:p>
          <a:p>
            <a:pPr marL="0" marR="0" lvl="0" indent="0" algn="l" defTabSz="4176431" rtl="0" eaLnBrk="1" fontAlgn="auto" latinLnBrk="0" hangingPunct="1">
              <a:lnSpc>
                <a:spcPct val="100000"/>
              </a:lnSpc>
              <a:spcBef>
                <a:spcPts val="0"/>
              </a:spcBef>
              <a:spcAft>
                <a:spcPts val="0"/>
              </a:spcAft>
              <a:buClrTx/>
              <a:buSzTx/>
              <a:buFontTx/>
              <a:buNone/>
              <a:tabLst/>
              <a:defRPr/>
            </a:pPr>
            <a:r>
              <a:rPr lang="ja-JP" altLang="en-US" sz="3000" b="1" dirty="0">
                <a:solidFill>
                  <a:srgbClr val="FF0000"/>
                </a:solidFill>
                <a:latin typeface="Calibri"/>
                <a:ea typeface="ＭＳ Ｐゴシック" panose="020B0600070205080204" pitchFamily="50" charset="-128"/>
              </a:rPr>
              <a:t>　　　　　　　</a:t>
            </a:r>
            <a:r>
              <a:rPr lang="ja-JP" altLang="en-US" sz="3000" b="1" dirty="0">
                <a:solidFill>
                  <a:schemeClr val="accent1"/>
                </a:solidFill>
                <a:latin typeface="Calibri"/>
                <a:ea typeface="ＭＳ Ｐゴシック" panose="020B0600070205080204" pitchFamily="50" charset="-128"/>
              </a:rPr>
              <a:t>「</a:t>
            </a:r>
            <a:r>
              <a:rPr lang="ja-JP" altLang="en-US" sz="3000" b="1" dirty="0">
                <a:solidFill>
                  <a:srgbClr val="FF0000"/>
                </a:solidFill>
                <a:latin typeface="Calibri"/>
                <a:ea typeface="ＭＳ Ｐゴシック" panose="020B0600070205080204" pitchFamily="50" charset="-128"/>
              </a:rPr>
              <a:t>　輝度値平均化あり　＋　モザイク　＋　</a:t>
            </a:r>
            <a:r>
              <a:rPr lang="en-US" altLang="ja-JP" sz="3000" b="1" dirty="0">
                <a:solidFill>
                  <a:srgbClr val="FF0000"/>
                </a:solidFill>
                <a:latin typeface="Calibri"/>
                <a:ea typeface="ＭＳ Ｐゴシック" panose="020B0600070205080204" pitchFamily="50" charset="-128"/>
              </a:rPr>
              <a:t>POC</a:t>
            </a:r>
            <a:r>
              <a:rPr lang="ja-JP" altLang="en-US" sz="3000" b="1" dirty="0">
                <a:solidFill>
                  <a:srgbClr val="FF0000"/>
                </a:solidFill>
                <a:latin typeface="Calibri"/>
                <a:ea typeface="ＭＳ Ｐゴシック" panose="020B0600070205080204" pitchFamily="50" charset="-128"/>
              </a:rPr>
              <a:t>　</a:t>
            </a:r>
            <a:r>
              <a:rPr lang="ja-JP" altLang="en-US" sz="3000" b="1" dirty="0">
                <a:solidFill>
                  <a:schemeClr val="accent1"/>
                </a:solidFill>
                <a:latin typeface="Calibri"/>
                <a:ea typeface="ＭＳ Ｐゴシック" panose="020B0600070205080204" pitchFamily="50" charset="-128"/>
              </a:rPr>
              <a:t>」　の　</a:t>
            </a:r>
            <a:r>
              <a:rPr lang="en-US" altLang="ja-JP" sz="3000" b="1" dirty="0">
                <a:solidFill>
                  <a:srgbClr val="FF0000"/>
                </a:solidFill>
                <a:latin typeface="Calibri"/>
                <a:ea typeface="ＭＳ Ｐゴシック" panose="020B0600070205080204" pitchFamily="50" charset="-128"/>
              </a:rPr>
              <a:t>73.21</a:t>
            </a:r>
            <a:r>
              <a:rPr lang="ja-JP" altLang="en-US" sz="3000" b="1" dirty="0">
                <a:solidFill>
                  <a:srgbClr val="FF0000"/>
                </a:solidFill>
                <a:latin typeface="Calibri"/>
                <a:ea typeface="ＭＳ Ｐゴシック" panose="020B0600070205080204" pitchFamily="50" charset="-128"/>
              </a:rPr>
              <a:t>％　</a:t>
            </a:r>
            <a:r>
              <a:rPr lang="ja-JP" altLang="en-US" sz="3000" b="1" dirty="0">
                <a:solidFill>
                  <a:schemeClr val="tx2">
                    <a:lumMod val="60000"/>
                    <a:lumOff val="40000"/>
                  </a:schemeClr>
                </a:solidFill>
                <a:latin typeface="Calibri"/>
                <a:ea typeface="ＭＳ Ｐゴシック" panose="020B0600070205080204" pitchFamily="50" charset="-128"/>
              </a:rPr>
              <a:t>であった。</a:t>
            </a:r>
            <a:endParaRPr lang="en-US" altLang="ja-JP" sz="3000" b="1" dirty="0">
              <a:solidFill>
                <a:schemeClr val="tx2">
                  <a:lumMod val="60000"/>
                  <a:lumOff val="40000"/>
                </a:schemeClr>
              </a:solidFill>
              <a:latin typeface="Calibri"/>
              <a:ea typeface="ＭＳ Ｐゴシック" panose="020B0600070205080204" pitchFamily="50" charset="-128"/>
            </a:endParaRPr>
          </a:p>
          <a:p>
            <a:pPr marL="0" marR="0" lvl="0" indent="0" algn="l" defTabSz="4176431" rtl="0" eaLnBrk="1" fontAlgn="auto" latinLnBrk="0" hangingPunct="1">
              <a:lnSpc>
                <a:spcPct val="100000"/>
              </a:lnSpc>
              <a:spcBef>
                <a:spcPts val="0"/>
              </a:spcBef>
              <a:spcAft>
                <a:spcPts val="0"/>
              </a:spcAft>
              <a:buClrTx/>
              <a:buSzTx/>
              <a:buFontTx/>
              <a:buNone/>
              <a:tabLst/>
              <a:defRPr/>
            </a:pPr>
            <a:endParaRPr lang="en-US" altLang="ja-JP" sz="3000" b="1" dirty="0">
              <a:solidFill>
                <a:srgbClr val="FF0000"/>
              </a:solidFill>
              <a:latin typeface="Calibri"/>
              <a:ea typeface="ＭＳ Ｐゴシック" panose="020B0600070205080204" pitchFamily="50" charset="-128"/>
            </a:endParaRPr>
          </a:p>
          <a:p>
            <a:pPr marL="0" marR="0" lvl="0" indent="0" algn="l" defTabSz="4176431" rtl="0" eaLnBrk="1" fontAlgn="auto" latinLnBrk="0" hangingPunct="1">
              <a:lnSpc>
                <a:spcPct val="100000"/>
              </a:lnSpc>
              <a:spcBef>
                <a:spcPts val="0"/>
              </a:spcBef>
              <a:spcAft>
                <a:spcPts val="0"/>
              </a:spcAft>
              <a:buClrTx/>
              <a:buSzTx/>
              <a:buFontTx/>
              <a:buNone/>
              <a:tabLst/>
              <a:defRPr/>
            </a:pPr>
            <a:r>
              <a:rPr kumimoji="1" lang="ja-JP" altLang="en-US" sz="3000" b="1" i="0" u="none" strike="noStrike" kern="1200" cap="none" spc="0" normalizeH="0" baseline="0" noProof="0" dirty="0">
                <a:ln>
                  <a:noFill/>
                </a:ln>
                <a:solidFill>
                  <a:schemeClr val="tx2">
                    <a:lumMod val="60000"/>
                    <a:lumOff val="40000"/>
                  </a:schemeClr>
                </a:solidFill>
                <a:effectLst/>
                <a:uLnTx/>
                <a:uFillTx/>
                <a:latin typeface="Calibri"/>
                <a:ea typeface="ＭＳ Ｐゴシック" panose="020B0600070205080204" pitchFamily="50" charset="-128"/>
                <a:cs typeface="+mn-cs"/>
              </a:rPr>
              <a:t>・　輝度値を</a:t>
            </a:r>
            <a:r>
              <a:rPr lang="ja-JP" altLang="en-US" sz="3000" b="1" dirty="0">
                <a:solidFill>
                  <a:schemeClr val="tx2">
                    <a:lumMod val="60000"/>
                    <a:lumOff val="40000"/>
                  </a:schemeClr>
                </a:solidFill>
                <a:latin typeface="Calibri"/>
                <a:ea typeface="ＭＳ Ｐゴシック" panose="020B0600070205080204" pitchFamily="50" charset="-128"/>
              </a:rPr>
              <a:t>平均化することによって画像の認識率が比較的増加した。</a:t>
            </a:r>
            <a:endParaRPr lang="en-US" altLang="ja-JP" sz="3000" b="1" dirty="0">
              <a:solidFill>
                <a:schemeClr val="tx2">
                  <a:lumMod val="60000"/>
                  <a:lumOff val="40000"/>
                </a:schemeClr>
              </a:solidFill>
              <a:latin typeface="Calibri"/>
              <a:ea typeface="ＭＳ Ｐゴシック" panose="020B0600070205080204" pitchFamily="50" charset="-128"/>
            </a:endParaRPr>
          </a:p>
          <a:p>
            <a:pPr marL="0" marR="0" lvl="0" indent="0" algn="l" defTabSz="4176431" rtl="0" eaLnBrk="1" fontAlgn="auto" latinLnBrk="0" hangingPunct="1">
              <a:lnSpc>
                <a:spcPct val="100000"/>
              </a:lnSpc>
              <a:spcBef>
                <a:spcPts val="0"/>
              </a:spcBef>
              <a:spcAft>
                <a:spcPts val="0"/>
              </a:spcAft>
              <a:buClrTx/>
              <a:buSzTx/>
              <a:buFontTx/>
              <a:buNone/>
              <a:tabLst/>
              <a:defRPr/>
            </a:pPr>
            <a:endParaRPr kumimoji="1" lang="en-US" altLang="ja-JP" sz="3000" b="1" i="0" u="none" strike="noStrike" kern="1200" cap="none" spc="0" normalizeH="0" baseline="0" noProof="0" dirty="0">
              <a:ln>
                <a:noFill/>
              </a:ln>
              <a:solidFill>
                <a:schemeClr val="tx2">
                  <a:lumMod val="60000"/>
                  <a:lumOff val="40000"/>
                </a:schemeClr>
              </a:solidFill>
              <a:effectLst/>
              <a:uLnTx/>
              <a:uFillTx/>
              <a:latin typeface="Calibri"/>
              <a:ea typeface="ＭＳ Ｐゴシック" panose="020B0600070205080204" pitchFamily="50" charset="-128"/>
              <a:cs typeface="+mn-cs"/>
            </a:endParaRPr>
          </a:p>
          <a:p>
            <a:pPr marL="0" marR="0" lvl="0" indent="0" algn="l" defTabSz="4176431" rtl="0" eaLnBrk="1" fontAlgn="auto" latinLnBrk="0" hangingPunct="1">
              <a:lnSpc>
                <a:spcPct val="100000"/>
              </a:lnSpc>
              <a:spcBef>
                <a:spcPts val="0"/>
              </a:spcBef>
              <a:spcAft>
                <a:spcPts val="0"/>
              </a:spcAft>
              <a:buClrTx/>
              <a:buSzTx/>
              <a:buFontTx/>
              <a:buNone/>
              <a:tabLst/>
              <a:defRPr/>
            </a:pPr>
            <a:r>
              <a:rPr lang="ja-JP" altLang="en-US" sz="3000" b="1" dirty="0">
                <a:solidFill>
                  <a:schemeClr val="tx2">
                    <a:lumMod val="60000"/>
                    <a:lumOff val="40000"/>
                  </a:schemeClr>
                </a:solidFill>
                <a:latin typeface="Calibri"/>
                <a:ea typeface="ＭＳ Ｐゴシック" panose="020B0600070205080204" pitchFamily="50" charset="-128"/>
              </a:rPr>
              <a:t>・　認識率の表から、利用した特徴量と認識アルゴリズムの相性が分かった。</a:t>
            </a:r>
            <a:endParaRPr kumimoji="1" lang="en-US" altLang="ja-JP" sz="3000" b="1" i="0" u="none" strike="noStrike" kern="1200" cap="none" spc="0" normalizeH="0" baseline="0" noProof="0" dirty="0">
              <a:ln>
                <a:noFill/>
              </a:ln>
              <a:solidFill>
                <a:schemeClr val="tx2">
                  <a:lumMod val="60000"/>
                  <a:lumOff val="40000"/>
                </a:schemeClr>
              </a:solidFill>
              <a:effectLst/>
              <a:uLnTx/>
              <a:uFillTx/>
              <a:latin typeface="Calibri"/>
              <a:ea typeface="ＭＳ Ｐゴシック" panose="020B0600070205080204" pitchFamily="50" charset="-128"/>
              <a:cs typeface="+mn-cs"/>
            </a:endParaRPr>
          </a:p>
          <a:p>
            <a:pPr marL="0" marR="0" lvl="0" indent="0" algn="l" defTabSz="4176431" rtl="0" eaLnBrk="1" fontAlgn="auto" latinLnBrk="0" hangingPunct="1">
              <a:lnSpc>
                <a:spcPct val="100000"/>
              </a:lnSpc>
              <a:spcBef>
                <a:spcPts val="0"/>
              </a:spcBef>
              <a:spcAft>
                <a:spcPts val="0"/>
              </a:spcAft>
              <a:buClrTx/>
              <a:buSzTx/>
              <a:buFontTx/>
              <a:buNone/>
              <a:tabLst/>
              <a:defRPr/>
            </a:pPr>
            <a:endParaRPr lang="en-US" altLang="ja-JP" sz="3000" dirty="0">
              <a:solidFill>
                <a:schemeClr val="tx2">
                  <a:lumMod val="60000"/>
                  <a:lumOff val="40000"/>
                </a:schemeClr>
              </a:solidFill>
              <a:latin typeface="+mj-ea"/>
              <a:ea typeface="+mj-ea"/>
            </a:endParaRPr>
          </a:p>
          <a:p>
            <a:pPr marL="0" marR="0" lvl="0" indent="0" algn="l" defTabSz="4176431" rtl="0" eaLnBrk="1" fontAlgn="auto" latinLnBrk="0" hangingPunct="1">
              <a:lnSpc>
                <a:spcPct val="100000"/>
              </a:lnSpc>
              <a:spcBef>
                <a:spcPts val="0"/>
              </a:spcBef>
              <a:spcAft>
                <a:spcPts val="0"/>
              </a:spcAft>
              <a:buClrTx/>
              <a:buSzTx/>
              <a:buFontTx/>
              <a:buNone/>
              <a:tabLst/>
              <a:defRPr/>
            </a:pPr>
            <a:r>
              <a:rPr lang="ja-JP" altLang="en-US" sz="3000" b="1" dirty="0">
                <a:solidFill>
                  <a:schemeClr val="tx2">
                    <a:lumMod val="60000"/>
                    <a:lumOff val="40000"/>
                  </a:schemeClr>
                </a:solidFill>
                <a:latin typeface="+mj-ea"/>
                <a:ea typeface="+mj-ea"/>
              </a:rPr>
              <a:t>・　</a:t>
            </a:r>
            <a:r>
              <a:rPr lang="en-US" altLang="ja-JP" sz="3000" b="1" dirty="0">
                <a:solidFill>
                  <a:srgbClr val="FF0000"/>
                </a:solidFill>
                <a:latin typeface="+mj-ea"/>
                <a:ea typeface="+mj-ea"/>
              </a:rPr>
              <a:t>GUI</a:t>
            </a:r>
            <a:r>
              <a:rPr lang="ja-JP" altLang="en-US" sz="3000" b="1" dirty="0">
                <a:solidFill>
                  <a:srgbClr val="FF0000"/>
                </a:solidFill>
                <a:latin typeface="+mj-ea"/>
                <a:ea typeface="+mj-ea"/>
              </a:rPr>
              <a:t>を作成し、アプリケーションとして利用できるようにした。</a:t>
            </a:r>
            <a:endParaRPr lang="en-US" altLang="ja-JP" sz="3000" b="1" dirty="0">
              <a:solidFill>
                <a:srgbClr val="FF0000"/>
              </a:solidFill>
              <a:latin typeface="Calibri"/>
              <a:ea typeface="ＭＳ Ｐゴシック" panose="020B0600070205080204" pitchFamily="50" charset="-128"/>
            </a:endParaRPr>
          </a:p>
        </p:txBody>
      </p:sp>
      <p:grpSp>
        <p:nvGrpSpPr>
          <p:cNvPr id="85" name="グループ化 84"/>
          <p:cNvGrpSpPr/>
          <p:nvPr/>
        </p:nvGrpSpPr>
        <p:grpSpPr>
          <a:xfrm>
            <a:off x="17255413" y="33004106"/>
            <a:ext cx="9267376" cy="5922265"/>
            <a:chOff x="1193800" y="669147"/>
            <a:chExt cx="8253412" cy="5847541"/>
          </a:xfrm>
        </p:grpSpPr>
        <p:pic>
          <p:nvPicPr>
            <p:cNvPr id="92" name="図 9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193800" y="2530798"/>
              <a:ext cx="4813300" cy="3985890"/>
            </a:xfrm>
            <a:prstGeom prst="rect">
              <a:avLst/>
            </a:prstGeom>
          </p:spPr>
        </p:pic>
        <p:pic>
          <p:nvPicPr>
            <p:cNvPr id="93" name="図 9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175499" y="2478088"/>
              <a:ext cx="2271713" cy="4038600"/>
            </a:xfrm>
            <a:prstGeom prst="rect">
              <a:avLst/>
            </a:prstGeom>
          </p:spPr>
        </p:pic>
        <p:sp>
          <p:nvSpPr>
            <p:cNvPr id="94" name="テキスト ボックス 93"/>
            <p:cNvSpPr txBox="1"/>
            <p:nvPr/>
          </p:nvSpPr>
          <p:spPr>
            <a:xfrm>
              <a:off x="1193800" y="1831782"/>
              <a:ext cx="18608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err="1">
                  <a:ln>
                    <a:noFill/>
                  </a:ln>
                  <a:solidFill>
                    <a:schemeClr val="tx2">
                      <a:lumMod val="60000"/>
                      <a:lumOff val="40000"/>
                    </a:schemeClr>
                  </a:solidFill>
                  <a:effectLst/>
                  <a:uLnTx/>
                  <a:uFillTx/>
                </a:rPr>
                <a:t>matlab</a:t>
              </a:r>
              <a:r>
                <a:rPr kumimoji="0" lang="ja-JP" altLang="en-US" sz="1800" b="0" i="0" u="none" strike="noStrike" kern="0" cap="none" spc="0" normalizeH="0" baseline="0" noProof="0" dirty="0" err="1">
                  <a:ln>
                    <a:noFill/>
                  </a:ln>
                  <a:solidFill>
                    <a:schemeClr val="tx2">
                      <a:lumMod val="60000"/>
                      <a:lumOff val="40000"/>
                    </a:schemeClr>
                  </a:solidFill>
                  <a:effectLst/>
                  <a:uLnTx/>
                  <a:uFillTx/>
                </a:rPr>
                <a:t>での</a:t>
              </a:r>
              <a:r>
                <a:rPr kumimoji="0" lang="ja-JP" altLang="en-US" sz="1800" b="0" i="0" u="none" strike="noStrike" kern="0" cap="none" spc="0" normalizeH="0" baseline="0" noProof="0" dirty="0">
                  <a:ln>
                    <a:noFill/>
                  </a:ln>
                  <a:solidFill>
                    <a:schemeClr val="tx2">
                      <a:lumMod val="60000"/>
                      <a:lumOff val="40000"/>
                    </a:schemeClr>
                  </a:solidFill>
                  <a:effectLst/>
                  <a:uLnTx/>
                  <a:uFillTx/>
                </a:rPr>
                <a:t>アプリ</a:t>
              </a:r>
            </a:p>
          </p:txBody>
        </p:sp>
        <p:sp>
          <p:nvSpPr>
            <p:cNvPr id="95" name="テキスト ボックス 94"/>
            <p:cNvSpPr txBox="1"/>
            <p:nvPr/>
          </p:nvSpPr>
          <p:spPr>
            <a:xfrm>
              <a:off x="7302500" y="1918772"/>
              <a:ext cx="193303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schemeClr val="tx2">
                      <a:lumMod val="60000"/>
                      <a:lumOff val="40000"/>
                    </a:schemeClr>
                  </a:solidFill>
                  <a:effectLst/>
                  <a:uLnTx/>
                  <a:uFillTx/>
                </a:rPr>
                <a:t>android</a:t>
              </a:r>
              <a:r>
                <a:rPr kumimoji="0" lang="ja-JP" altLang="en-US" sz="1800" b="0" i="0" u="none" strike="noStrike" kern="0" cap="none" spc="0" normalizeH="0" baseline="0" noProof="0" dirty="0" err="1">
                  <a:ln>
                    <a:noFill/>
                  </a:ln>
                  <a:solidFill>
                    <a:schemeClr val="tx2">
                      <a:lumMod val="60000"/>
                      <a:lumOff val="40000"/>
                    </a:schemeClr>
                  </a:solidFill>
                  <a:effectLst/>
                  <a:uLnTx/>
                  <a:uFillTx/>
                </a:rPr>
                <a:t>での</a:t>
              </a:r>
              <a:r>
                <a:rPr kumimoji="0" lang="ja-JP" altLang="en-US" sz="1800" b="0" i="0" u="none" strike="noStrike" kern="0" cap="none" spc="0" normalizeH="0" baseline="0" noProof="0" dirty="0">
                  <a:ln>
                    <a:noFill/>
                  </a:ln>
                  <a:solidFill>
                    <a:schemeClr val="tx2">
                      <a:lumMod val="60000"/>
                      <a:lumOff val="40000"/>
                    </a:schemeClr>
                  </a:solidFill>
                  <a:effectLst/>
                  <a:uLnTx/>
                  <a:uFillTx/>
                </a:rPr>
                <a:t>アプリ</a:t>
              </a:r>
              <a:endParaRPr kumimoji="0" lang="en-US" altLang="ja-JP" sz="1800" b="0" i="0" u="none" strike="noStrike" kern="0" cap="none" spc="0" normalizeH="0" baseline="0" noProof="0" dirty="0">
                <a:ln>
                  <a:noFill/>
                </a:ln>
                <a:solidFill>
                  <a:schemeClr val="tx2">
                    <a:lumMod val="60000"/>
                    <a:lumOff val="40000"/>
                  </a:schemeClr>
                </a:solidFill>
                <a:effectLst/>
                <a:uLnTx/>
                <a:uFillTx/>
              </a:endParaRPr>
            </a:p>
          </p:txBody>
        </p:sp>
        <p:sp>
          <p:nvSpPr>
            <p:cNvPr id="96" name="テキスト ボックス 95"/>
            <p:cNvSpPr txBox="1"/>
            <p:nvPr/>
          </p:nvSpPr>
          <p:spPr>
            <a:xfrm>
              <a:off x="4501711" y="669147"/>
              <a:ext cx="1992853" cy="70788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4000" b="0" i="0" u="none" strike="noStrike" kern="0" cap="none" spc="0" normalizeH="0" baseline="0" noProof="0" dirty="0">
                  <a:ln>
                    <a:noFill/>
                  </a:ln>
                  <a:solidFill>
                    <a:schemeClr val="tx2">
                      <a:lumMod val="60000"/>
                      <a:lumOff val="40000"/>
                    </a:schemeClr>
                  </a:solidFill>
                  <a:effectLst/>
                  <a:uLnTx/>
                  <a:uFillTx/>
                </a:rPr>
                <a:t>GUI</a:t>
              </a:r>
              <a:r>
                <a:rPr kumimoji="0" lang="ja-JP" altLang="en-US" sz="4000" b="0" i="0" u="none" strike="noStrike" kern="0" cap="none" spc="0" normalizeH="0" baseline="0" noProof="0" dirty="0">
                  <a:ln>
                    <a:noFill/>
                  </a:ln>
                  <a:solidFill>
                    <a:schemeClr val="tx2">
                      <a:lumMod val="60000"/>
                      <a:lumOff val="40000"/>
                    </a:schemeClr>
                  </a:solidFill>
                  <a:effectLst/>
                  <a:uLnTx/>
                  <a:uFillTx/>
                </a:rPr>
                <a:t>設計</a:t>
              </a:r>
            </a:p>
          </p:txBody>
        </p:sp>
      </p:grpSp>
      <p:sp>
        <p:nvSpPr>
          <p:cNvPr id="2" name="テキスト ボックス 1"/>
          <p:cNvSpPr txBox="1"/>
          <p:nvPr/>
        </p:nvSpPr>
        <p:spPr>
          <a:xfrm>
            <a:off x="1581884" y="25794969"/>
            <a:ext cx="13187335" cy="523220"/>
          </a:xfrm>
          <a:prstGeom prst="rect">
            <a:avLst/>
          </a:prstGeom>
          <a:noFill/>
        </p:spPr>
        <p:txBody>
          <a:bodyPr wrap="square" rtlCol="0">
            <a:spAutoFit/>
          </a:bodyPr>
          <a:lstStyle/>
          <a:p>
            <a:r>
              <a:rPr kumimoji="1" lang="ja-JP" altLang="en-US" sz="2800" dirty="0">
                <a:solidFill>
                  <a:schemeClr val="tx2">
                    <a:lumMod val="60000"/>
                    <a:lumOff val="40000"/>
                  </a:schemeClr>
                </a:solidFill>
              </a:rPr>
              <a:t>前処理した画像から認識に有効な特徴量を抽出する。</a:t>
            </a:r>
          </a:p>
        </p:txBody>
      </p:sp>
      <p:sp>
        <p:nvSpPr>
          <p:cNvPr id="3" name="テキスト ボックス 2"/>
          <p:cNvSpPr txBox="1"/>
          <p:nvPr/>
        </p:nvSpPr>
        <p:spPr>
          <a:xfrm>
            <a:off x="1581884" y="15450833"/>
            <a:ext cx="10516512" cy="523220"/>
          </a:xfrm>
          <a:prstGeom prst="rect">
            <a:avLst/>
          </a:prstGeom>
          <a:noFill/>
        </p:spPr>
        <p:txBody>
          <a:bodyPr wrap="square" rtlCol="0">
            <a:spAutoFit/>
          </a:bodyPr>
          <a:lstStyle/>
          <a:p>
            <a:r>
              <a:rPr kumimoji="1" lang="ja-JP" altLang="en-US" sz="2800" dirty="0">
                <a:solidFill>
                  <a:schemeClr val="tx2">
                    <a:lumMod val="60000"/>
                    <a:lumOff val="40000"/>
                  </a:schemeClr>
                </a:solidFill>
              </a:rPr>
              <a:t>データから認識に必要な部分を切り出す。</a:t>
            </a:r>
          </a:p>
        </p:txBody>
      </p:sp>
      <p:sp>
        <p:nvSpPr>
          <p:cNvPr id="4" name="テキスト ボックス 3"/>
          <p:cNvSpPr txBox="1"/>
          <p:nvPr/>
        </p:nvSpPr>
        <p:spPr>
          <a:xfrm>
            <a:off x="16512279" y="9792716"/>
            <a:ext cx="13021013" cy="954107"/>
          </a:xfrm>
          <a:prstGeom prst="rect">
            <a:avLst/>
          </a:prstGeom>
          <a:noFill/>
        </p:spPr>
        <p:txBody>
          <a:bodyPr wrap="square" rtlCol="0">
            <a:spAutoFit/>
          </a:bodyPr>
          <a:lstStyle/>
          <a:p>
            <a:r>
              <a:rPr lang="ja-JP" altLang="en-US" sz="2800" dirty="0">
                <a:solidFill>
                  <a:schemeClr val="tx2">
                    <a:lumMod val="60000"/>
                    <a:lumOff val="40000"/>
                  </a:schemeClr>
                </a:solidFill>
              </a:rPr>
              <a:t>クエリ画像を入力し、それがデータベースの中のどの人物であるのかを判定するプログラムを作成する。</a:t>
            </a:r>
            <a:endParaRPr kumimoji="1" lang="ja-JP" altLang="en-US" sz="2800" dirty="0">
              <a:solidFill>
                <a:schemeClr val="tx2">
                  <a:lumMod val="60000"/>
                  <a:lumOff val="40000"/>
                </a:schemeClr>
              </a:solidFill>
            </a:endParaRPr>
          </a:p>
        </p:txBody>
      </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1219</TotalTime>
  <Words>1077</Words>
  <Application>Microsoft Office PowerPoint</Application>
  <PresentationFormat>ユーザー設定</PresentationFormat>
  <Paragraphs>233</Paragraphs>
  <Slides>2</Slides>
  <Notes>2</Notes>
  <HiddenSlides>0</HiddenSlides>
  <MMClips>0</MMClips>
  <ScaleCrop>false</ScaleCrop>
  <HeadingPairs>
    <vt:vector size="8" baseType="variant">
      <vt:variant>
        <vt:lpstr>使用されているフォント</vt:lpstr>
      </vt:variant>
      <vt:variant>
        <vt:i4>12</vt:i4>
      </vt:variant>
      <vt:variant>
        <vt:lpstr>テーマ</vt:lpstr>
      </vt:variant>
      <vt:variant>
        <vt:i4>1</vt:i4>
      </vt:variant>
      <vt:variant>
        <vt:lpstr>埋め込まれた OLE サーバー</vt:lpstr>
      </vt:variant>
      <vt:variant>
        <vt:i4>1</vt:i4>
      </vt:variant>
      <vt:variant>
        <vt:lpstr>スライド タイトル</vt:lpstr>
      </vt:variant>
      <vt:variant>
        <vt:i4>2</vt:i4>
      </vt:variant>
    </vt:vector>
  </HeadingPairs>
  <TitlesOfParts>
    <vt:vector size="16" baseType="lpstr">
      <vt:lpstr>メイリオ</vt:lpstr>
      <vt:lpstr>Helvetica</vt:lpstr>
      <vt:lpstr>Calibri</vt:lpstr>
      <vt:lpstr>ＭＳ Ｐゴシック</vt:lpstr>
      <vt:lpstr>ＭＳ ゴシック</vt:lpstr>
      <vt:lpstr>Hiragino Sans</vt:lpstr>
      <vt:lpstr>Calibri Light</vt:lpstr>
      <vt:lpstr>Yu Gothic</vt:lpstr>
      <vt:lpstr>Trebuchet MS</vt:lpstr>
      <vt:lpstr>Hiragino Kaku Gothic Pro W3</vt:lpstr>
      <vt:lpstr>DIN Alternate</vt:lpstr>
      <vt:lpstr>Arial</vt:lpstr>
      <vt:lpstr>Office テーマ</vt:lpstr>
      <vt:lpstr>Microsoft Excel ワークシート</vt:lpstr>
      <vt:lpstr>情報通信プロジェクト実験マルチメディア情報検索　</vt:lpstr>
      <vt:lpstr>情報通信プロジェクト実験：マルチメディア情報検索 14173028 黒田紘司　　 14173048　齋藤宏行　 14173079　山本豊　14173086　河村綾菜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cybignet</dc:creator>
  <cp:lastModifiedBy>Hirao Reo</cp:lastModifiedBy>
  <cp:revision>96</cp:revision>
  <dcterms:created xsi:type="dcterms:W3CDTF">2013-06-11T08:36:10Z</dcterms:created>
  <dcterms:modified xsi:type="dcterms:W3CDTF">2019-01-22T19:55:29Z</dcterms:modified>
</cp:coreProperties>
</file>